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8C76A-929D-4045-A4CD-DD6A7A3C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AD47A-DE85-48F8-AB9D-74EB853B7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1EE54-0357-439D-B82B-6D1C75494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C2590-EACB-4BF1-B829-F5FFBB58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CB2CF-26B9-4A2E-B2E5-B9A09CF5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274D4-76B4-4DD4-B36B-87B3148B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DC86E-BDB7-49DF-9BEC-6536E10E8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60F29F-632D-49F9-B1DF-F0BF037A0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44FD1-6BA6-44EE-AE89-382F57AE3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F7AC3-C998-460A-8297-A1186977B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876DC-2990-4AF4-ACC9-17F9A85C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33140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各类食物的营养价值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谷物类食物营养价值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蔬菜类食物营养价值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水果类食物营养价值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肉类食物营养价值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蛋类食物营养价值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奶类食物营养价值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谷物类食物营养价值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谷物是碳水化合物的主要来源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谷物中含有丰富的淀粉，经过消化吸收后转化为葡萄糖，为人体提供能量。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不同谷物碳水化合物含量不同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大米、小麦、玉米等谷物中碳水化合物含量较高，而燕麦、荞麦等谷物中则相对较低。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41" r="209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碳水化合物主要来源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膳食纤维有助于维持肠道功能，降低胆固醇，控制血糖等。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谷物是膳食纤维的重要来源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全麦、糙米、燕麦等谷物中膳食纤维含量较高，而精米、白面等则相对较少。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不同谷物膳食纤维含量不同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膳食纤维丰富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谷物是B族维生素的主要来源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B族维生素包括维生素B1、B2、烟酸、叶酸等，有助于维持神经系统正常功能，促进能量代谢等。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不同谷物B族维生素含量不同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胚芽米、全麦面等谷物中B族维生素含量较高，而精米、白面等则相对较少。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含有B族维生素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矿物质包括钙、铁、锌、镁等，对于维持骨骼健康、促进血液循环等都有重要作用。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不同谷物矿物质含量不同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黑米、紫米、黄豆等谷物中矿物质含量较高，而大米、小麦等则相对较低。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谷物中含有适量的矿物质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矿物质含量适中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蔬菜类食物营养价值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蔬菜是维生素C的主要来源，如辣椒、西兰花、菠菜等，维生素C具有增强免疫力、促进铁吸收和抗氧化等功能。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胡萝卜、南瓜、菠菜等蔬菜富含胡萝卜素，可转化为维生素A，有助于保护视力、维护皮肤健康。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胡萝卜素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富含维生素C和胡萝卜素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94" r="323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如芹菜、豆芽等蔬菜中的纤维素，可增加粪便体积，促进肠道蠕动，有助于预防便秘。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不可溶性纤维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如蘑菇、木耳等蔬菜中的多糖类物质，可减缓食物消化速度，有助于控制血糖和血脂。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可溶性纤维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膳食纤维丰富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土豆、蘑菇等蔬菜富含钾，有助于维持心脏功能和水平衡。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42" r="2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菠菜、芥菜等绿叶蔬菜含有丰富的钙，有助于骨骼和牙齿的健康。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豆类、绿叶蔬菜等富含镁，对心脏、神经和肌肉功能至关重要。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含有多种矿物质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38" b="242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蔬菜中的维生素C、胡萝卜素、硒等具有抗氧化作用，可以清除体内自由基，减缓衰老过程。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适量摄入蔬菜可以降低患心血管疾病、癌症等慢性病的风险。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具有抗氧化作用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抗氧化物质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水果类食物营养价值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富含维生素C和有机酸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富含维生素C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水果是维生素C的良好来源，如柑橘类、草莓、猕猴桃等，维生素C有助于增强免疫力、促进铁吸收和维持皮肤健康。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含有有机酸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水果中含有多种有机酸，如柠檬酸、苹果酸等，这些有机酸有助于促进消化液分泌，增进食欲和帮助消化。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许多水果富含钾元素，如香蕉、鳄梨等，钾有助于维持心脏功能和水平衡。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富含钾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水果中还含有钙、镁、磷等多种矿物质，这些矿物质对于骨骼健康、神经传导和能量代谢等方面具有重要作用。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含有其他矿物质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含有多种矿物质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富含抗氧化物质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水果中含有丰富的抗氧化物质，如维生素C、维生素E、类黄酮等，这些物质有助于中和自由基，减少氧化应激反应，从而保护细胞免受损伤。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预防慢性疾病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抗氧化物质有助于降低患心脏病、癌症等慢性疾病的风险。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具有抗氧化作用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https://d.book118.com/317133140106006035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2024-09-10T01:16:54.868</cp:lastPrinted>
  <dcterms:created xsi:type="dcterms:W3CDTF">2024-09-09T17:16:54Z</dcterms:created>
  <dcterms:modified xsi:type="dcterms:W3CDTF">2024-09-09T17:16:57Z</dcterms:modified>
</cp:coreProperties>
</file>