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0CE5C-590E-4D26-99B2-29578DF81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05BDA-250D-4FD6-8232-0F8F336A1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032DE-D461-4F89-A17A-E1F58BC33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3533BB-241A-43C4-9863-DC2D273DA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1B756D-44D2-4754-A318-DB0BDE801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249008-5A78-490E-8DD1-5859456D8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0A437C-3184-4A26-884E-ED5FDBC74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43BDB1-B408-4689-8D42-0556E0089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159885-BA49-4ECE-B5AD-3EBB305BE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C9B3C-5939-4CAE-A38E-CEF401B55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0147F-319A-446C-A20B-3173D4AB5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3412403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春节值班期间工作总结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春节值班期间工作总体情况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春节期间重点工作回顾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春节期间工作亮点与成果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春节期间存在问题分析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春节值班期间工作反思与建议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保障春节期间公司正常运转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春节是中国最重要的传统节日之一，期间大部分员工会放假回家团圆。然而，公司仍需保持基本运转，以应对可能出现的紧急情况。因此，安排值班人员对于保障公司正常运转至关重要。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春节期间，虽然大部分工作会暂停，但仍有可能出现突发事件，如设备故障、安全问题等。值班人员需要及时响应并处理这些事件，以确保公司财产和员工安全。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063" r="29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值班期间工作概况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本次汇报将详细介绍春节期间值班人员的工作情况，包括值班安排、工作内容、工作成果等方面的信息。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重点工作成果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在值班期间，值班人员处理了一些重要事件，取得了显著的工作成果。这些成果将作为本次汇报的重点内容进行介绍。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存在的问题和改进措施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虽然值班人员在春节期间付出了很多努力，但仍存在一些问题。本次汇报将分析这些问题，并提出相应的改进措施，以提高未来春节期间值班工作的效率和质量。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春节值班期间工作总体情况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值班人员安排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春节期间，我们安排了值班人员表，确保每个时间段都有相关人员负责。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值班人员包括技术、客服、运营等部门的同事，以应对可能出现的各种问题。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我们提前对值班人员进行了培训，确保他们熟悉工作流程和应急处理措施。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在春节期间，我们成功完成了所有计划内的工作任务，包括系统维护、客户支持等。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我们及时处理了春节期间出现的各种问题和故障，确保了系统的稳定运行。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我们还根据客户需求，提供了一些定制化的服务，得到了客户的好评。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春节期间，值班人员之间保持了密切的沟通和协作，确保了工作的顺利进行。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我们定期召开会议，讨论工作进展和遇到的问题，共同寻找解决方案。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我们还积极与其他部门沟通，协调资源和支持，共同为客户提供优质的服务。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以上总结，我们可以看到在春节期间，我们的值班工作取得了显著的成绩。我们成功完成了各项任务，确保了系统的稳定运行，提供了优质的服务，得到了客户的好评。同时，我们也意识到在工作中还存在一些不足和需要改进的地方。在未来的工作中，我们将继续努力，不断提高自己的专业技能和服务水平，为客户提供更加优质的服务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春节期间重点工作回顾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春节期间，我们始终坚守岗位，严格执行各项安全制度，确保生产过程中的各项安全措施得到有效执行。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严格执行安全制度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针对重要设备和关键部位，我们加密了巡检频次，确保设备处于良好运行状态，及时发现并处理潜在的安全隐患。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加强设备巡检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通过组织安全培训和应急演练，提高员工的安全意识和应急处置能力，确保在紧急情况下能够迅速、准确地采取措施。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强化员工安全意识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安全生产监管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针对春节期间可能出现的各种突发事件，我们提前制定了详细的应急预案，确保在事件发生时能够迅速启动应急响应机制。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在春节期间，我们成功应对了多起突发事件，包括设备故障、恶劣天气等，通过及时响应和处理，确保了生产安全稳定运行。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及时响应处理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我们积极与相关部门保持密切沟通，及时获取预警信息和支持，共同应对突发事件，确保事态不扩大。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加强与相关部门的沟通协调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突发事件应对与处理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加强客户关怀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我们向客户发送了节日祝福和温馨提示，增强了与客户的联系和互动，提高了客户满意度。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提供全天候服务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春节期间，我们始终保持客户服务热线畅通，提供全天候的服务支持，确保客户在遇到问题时能够及时得到帮助。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快速响应客户需求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针对客户提出的各种需求和问题，我们迅速响应并妥善处理，确保了客户的利益和公司的声誉。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客户服务与支持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https://d.book118.com/317134124036006051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2024-09-24T04:59:28.815</cp:lastPrinted>
  <dcterms:created xsi:type="dcterms:W3CDTF">2024-09-23T20:59:28Z</dcterms:created>
  <dcterms:modified xsi:type="dcterms:W3CDTF">2024-09-23T20:59:30Z</dcterms:modified>
</cp:coreProperties>
</file>