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D1C285-EE0F-4CC2-BBB4-87BF596390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01036E-B4D5-47B2-A889-8DFF8C17D5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35BE15-CEF3-4239-9BA7-2B72352881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3A922B1-342E-4A3D-9455-8E0F9F1484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08B338C-D907-4A41-A616-6B844E8FC4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C4F9B7-D17F-47ED-95D6-74F2A4035D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3A21F4-3BB0-46A4-938A-BC68CED4C7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7040BF-AB2E-46F5-949A-552913D966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00813D-0A75-4C89-8709-65F0D52982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47A65E-7FAB-4358-9D57-0EF9E2FCDC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865A39-CC1F-4EF8-B257-9A6318186A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13510502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项目质量和验收标准</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2024-01-24</a:t>
            </a:r>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项目质量概述</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验收标准制定</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项目质量控制</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项目质量保证</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项目质量改进</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项目质量验收与评估</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01</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项目质量概述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919" b="991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质量是产品或服务满足规定或潜在需求的特征和特性的总和，是客户对产品或服务的整体印象和评价。</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在项目管理中，质量是衡量项目成功与否的关键因素之一。高质量的项目能够提升客户满意度，增强企业竞争力，降低维护成本和风险。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质量的定义与重要性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质量定义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000" r="17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持续改进项目质量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通过不断收集和分析项目数据，发现质量问题的根本原因，并采取措施进行改进，提升项目整体质量水平。</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确保项目满足相关标准和要求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项目质量管理旨在确保项目成果符合既定的质量标准、行业规范以及客户需求。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预防质量问题的发生</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通过制定和实施有效的质量管理计划，预防潜在的质量问题，减少返工和浪费，提高项目效率。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项目质量管理的目标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客户需求与反馈</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客户对项目的需求和期望是影响项目质量的重要因素。及时了解并响应客户需求，以及关注客户反馈，有助于提升客户满意度和项目质量。</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人员技能与素质</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项目团队成员的技能水平和工作经验直接影响项目质量。高素质的团队能够更准确地理解客户需求，提供高质量的解决方案。</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项目管理过程</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项目管理过程的规范性和有效性对项目质量产生重要影响。合理的项目计划、有效的资源分配以及严格的变更控制有助于确保项目质量。</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技术与工具</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采用先进的技术和工具可以提高项目执行的准确性和效率，从而提升项目质量。同时，不断学习和掌握新技术也是提升项目质量的关键。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影响项目质量的因素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02</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验收标准制定</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验收标准的概念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验收标准是指在项目完成后，对项目成果进行检查、衡量和评估的一系列准则和指标。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验收标准的作用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确保项目成果符合预期要求，保证项目质量，减少项目风险，为项目交付提供客观依据。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验收标准的概念和作用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明确项目目标和范围</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在制定验收标准前，需要明确项目的目标、范围和可交付成果。</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制定验收准则和指标</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根据需求和功能分析结果，制定相应的验收准则和指标，包括功能性、性能、安全性、可靠性等方面的要求。</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评审和确认验收标准</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将制定的验收标准提交给项目干系人进行评审和确认，确保各方对验收标准有共同的理解和认可。</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分析项目需求和功能</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根据项目目标和范围，分析项目的需求和功能，确定需要满足的条件和性能指标。</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制定验收标准的流程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功能性要求</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对项目实现的功能进行详细描述，包括各项功能的操作流程、输入输出、异常处理等。</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性能指标</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规定项目应满足的性能指标，如响应时间、吞吐量、资源利用率等。</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安全性要求</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对项目应满足的安全性要求进行规定，如数据加密、用户权限控制、防止恶意攻击等。</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可靠性要求</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规定项目应达到的可靠性水平，如系统的稳定性、容错性、恢复能力等。</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兼容性要求</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规定项目应兼容的硬件、软件、数据和其他系统环境等。</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文档和资料要求</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规定项目应提供的文档和资料，如用户手册、技术文档、测试报告等。</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验收标准的具体内容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03</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项目质量控制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9417" b="9417"/>
          <a:stretch>
            <a:fillRect/>
          </a:stretch>
        </p:blipFill>
        <p:spPr>
          <a:xfrm>
            <a:off x="939482" y="1415327"/>
            <a:ext cx="4843295" cy="4843296"/>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质量控制是指在项目执行过程中对项目产出物的质量进行监督和管理的过程，以确保项目满足预定的质量要求和标准。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质量控制的目的是确保项目交付的产品或服务符合预期的质量标准，满足客户的需求和期望，同时降低项目风险和成本。</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质量控制的定义和目的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1281" r="3128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方法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质量控制的方法包括质量检查、质量审计、过程控制、统计分析等。这些方法可以帮助项目团队在项目执行过程中及时发现和纠正质量问题。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工具</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质量控制的工具包括检查表、流程图、因果图、直方图、控制图等。这些工具可以帮助项目团队进行数据收集、分析和可视化，以便更好地理解和控制项目质量。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质量控制的方法和工具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过程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质量控制的过程包括制定质量标准、建立质量控制体系、实施质量检查和控制措施、处理质量问题等步骤。这些步骤需要持续进行，以确保项目质量的稳定和持续改进。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结果</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通过质量控制，项目团队可以及时发现和纠正质量问题，提高项目交付物的质量水平。同时，质量控制还可以帮助项目团队降低返工率、减少浪费、提高客户满意度等，从而提升项目的整体效益。</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质量控制的过程和结果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775648"/>
            <a:ext cx="7405389" cy="1138956"/>
            <a:chOff x="2393306" y="1775648"/>
            <a:chExt cx="7405389" cy="1138956"/>
          </a:xfrm>
        </p:grpSpPr>
        <p:sp>
          <p:nvSpPr>
            <p:cNvPr id="3" name="TextBox 3"/>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D3816D">
                      <a:alpha val="100000"/>
                    </a:srgbClr>
                  </a:solidFill>
                  <a:latin typeface="Microsoft Yahei"/>
                  <a:ea typeface="Microsoft Yahei"/>
                  <a:cs typeface="Microsoft Yahei"/>
                </a:rPr>
                <a:t>04</a:t>
              </a:r>
            </a:p>
          </p:txBody>
        </p:sp>
      </p:grpSp>
      <p:sp>
        <p:nvSpPr>
          <p:cNvPr id="4" name="TextBox 4"/>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项目质量保证</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质量保证的定义和作用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质量保证是在项目过程中实施的有计划和系统性的活动，旨在确保项目满足既定的质量要求。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作用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质量保证通过监控和评估项目过程和结果，确保项目符合相关标准和要求，提高项目的整体质量。</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https://d.book118.com/317135105022006036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2024-09-10T23:04:09.968</cp:lastPrinted>
  <dcterms:created xsi:type="dcterms:W3CDTF">2024-09-10T15:04:09Z</dcterms:created>
  <dcterms:modified xsi:type="dcterms:W3CDTF">2024-09-10T15:04:12Z</dcterms:modified>
</cp:coreProperties>
</file>