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8C92D5-93D2-4B0F-9707-747FC6DC34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CFAC26-A41A-4151-A1EA-4B85F63F7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B9D2FC-6CE1-436F-A2BC-0038B30D1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412687-75B1-48BC-AEEF-5615D3DCA3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09CAA6-B016-4EF7-A232-F81A496376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CB2F93-76B4-4CF0-AD36-4D7E8D10A8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035332-53C5-4FDC-9DDE-F69C306673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C1EAAE-23C2-46AE-AF77-83414053A9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56E91E-62B8-4334-8449-A28AAC5B3F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580C93-1B6B-4FC0-B4F7-C17489CE99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366FCD-ACCF-4080-8407-AD9405E80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4003315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家庭和学校合作保护孩子安全</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家庭安全教育与监护责任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学校安全教育与管理措施</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家校沟通与协作机制建立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关注孩子心理健康，预防网络风险</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04" r="31304"/>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增强安全意识</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家庭和学校是孩子成长的主要环境，双方合作有助于加强对孩子安全问题的关注，共同提高孩子的安全意识。</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应对复杂环境</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当前社会安全问题日益复杂，家庭和学校需要紧密合作，共同应对潜在的安全威胁。</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促进孩子健康成长</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通过家庭和学校共同努力，为孩子创造一个更加安全的成长环境，有利于孩子的身心健康和全面发展。</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共同承担责任</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家庭和学校是孩子安全教育的两大主体，双方应共同承担责任，形成教育合力。</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互补优势</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家庭和学校在教育孩子方面各有优势，通过合作可以相互补充，提供更加全面的安全教育。</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加强沟通</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家庭和学校之间的紧密沟通有助于及时发现和解决孩子在成长过程中遇到的安全问题。</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形成统一阵线</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在面对外部安全威胁时，家庭和学校应形成统一阵线，共同保护孩子的安全。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家庭和学校合作的重要性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家庭安全教育与监护责任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家长应主动学习各类安全知识，如防火、防溺水、交通安全等，提高自身安全素养。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学习安全知识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167" r="9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关注安全教育动态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传递安全意识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125" r="19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关注学校、社区等发布的安全教育动态，及时了解最新安全教育内容和要求。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将所学的安全知识传授给孩子，培养他们的安全意识和自我保护能力。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家长的安全教育意识培养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确保家中配备必要的安全设施，如烟雾报警器、灭火器等，并定期检查其有效性。</a:t>
            </a:r>
          </a:p>
        </p:txBody>
      </p:sp>
      <p:pic>
        <p:nvPicPr>
          <p:cNvPr id="4" name="Picture 4"/>
          <p:cNvPicPr>
            <a:picLocks noChangeAspect="1"/>
          </p:cNvPicPr>
          <p:nvPr/>
        </p:nvPicPr>
        <p:blipFill>
          <a:blip r:embed="rId2"/>
          <a:srcRect l="13083" r="1308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2208" r="2220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8000" r="8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安全设施配备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定期排查家中的安全隐患，如电线老化、家具摆放不当等，并及时整改。</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安全隐患排查</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为孩子营造一个安全的家庭环境，避免存放危险物品，确保孩子远离危险源。</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安全环境营造</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家庭安全环境建设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667" r="14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留意孩子行踪</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监督孩子行为</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及时制止危险行为</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与学校保持沟通</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监护人对孩子安全的关注与行动</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时刻关注孩子的行踪和动态，确保他们不离开自己的视线范围。</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一旦发现孩子进行危险行为或接触危险物品，应立即制止并对其进行安全教育。</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监督孩子的行为举止，避免他们进行危险的活动或接触危险物品。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与学校保持密切联系，及时了解孩子在学校的安全状况和相关要求，共同保障孩子的安全。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学校安全教育与管理措施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939" b="1093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698" b="669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2451" b="2245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校园安全制度及执行情况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建立健全校园安全制度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学校应制定完善的安全管理制度，明确各部门和人员的安全职责，确保安全工作有章可循。</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严格执行安全制度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学校应加强对安全制度的执行力度，确保各项安全措施得到有效落实。</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定期开展安全检查</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学校应定期组织对校园安全进行全面检查，及时发现和消除安全隐患。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学校应将安全教育纳入课程体系，通过课堂教学、实践活动等多种形式，提高师生的安全意识和技能。</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加强安全教育课程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学校应定期组织师生进行应急演练，提高师生在突发事件中的自救互救能力。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开展应急演练</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学校应关注师生的心理健康状况，提供必要的心理支持和辅导，帮助师生增强心理韧性。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加强心理健康教育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师生安全教育培训开展情况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https://d.book118.com/317140033151006043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2024-09-17T20:39:57.889</cp:lastPrinted>
  <dcterms:created xsi:type="dcterms:W3CDTF">2024-09-17T12:39:57Z</dcterms:created>
  <dcterms:modified xsi:type="dcterms:W3CDTF">2024-09-17T12:40:00Z</dcterms:modified>
</cp:coreProperties>
</file>