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FDA2B-3894-4593-8997-7F94EBD9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3B1B8-D716-42B7-ACAE-8C0ECB36A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AE043-FC8F-459C-80B5-167D129D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85804-E2EB-4D7E-8CC2-3E512C10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87861-1ECB-47DA-86F0-2B6EC2D8E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08460-7C99-4EAF-A036-3AC790F8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29681D-E3F1-4849-8CA4-4E3620142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A1B2-097A-42AC-9950-2B884DC0C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EAD5A-D456-4AB1-86AE-1B2860EC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78418-0320-432B-B34F-766FDE4B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CA87E-3681-47DF-BC26-D2D1496A5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41151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学生会部门职务竞选稿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对竞选职务的认知与理解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自身优势与竞选理由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对学生会和同学的承诺与期望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年级专业：XX专业XX班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政治面貌：共青团员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在校期间，我始终保持对学术的热情和追求，成绩优异，多次获得校级奖学金。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学生工作经历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我积极参与各类社会实践活动，如志愿者服务、暑期实习等，积累了丰富的社会经验。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我曾担任班级学习委员，负责组织学习小组，协助老师提高班级整体学习水平。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75" r="345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我具备良好的组织能力和沟通能力，能够高效地协调各方资源，推动项目的顺利进行。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我热爱阅读和运动，喜欢结交不同领域的朋友，拓展自己的视野和知识面。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特长与兴趣爱好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对竞选职务的认知与理解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副主席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协助主席工作，分管学生会一定的部门，主席不在时履行主席职责，确保学生会工作的正常进行。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学生会主席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负责主持学生会的全面工作，制定学生会工作计划，并督促检查各部门工作落实情况，协调各方资源，确保学生会工作的顺利进行。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各部门部长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负责各自部门的日常工作，包括制定工作计划、组织活动、管理部员等，确保部门工作的有序进行。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职务描述与职责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有强烈的责任心，能够认真履行自己的职责，对学生会工作负责。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具备创新思维，能够在工作中提出新的想法和解决方案。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具备组织能力，能够制定详细的工作计划，并确保计划的顺利实施。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具备领导才能，能够带领团队朝着共同的目标前进。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善于与人沟通，能够协调各方资源，解决各种问题。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所需能力与素质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对职务的期望与目标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推动学生会的发展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通过改进工作方式、提高工作效率等措施，推动学生会的发展，使其更好地服务于广大学生。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提高学生会的影响力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通过组织丰富多彩的活动、加强与学校各部门的联系等措施，提高学生会的影响力，使其在校园中发挥更大的作用。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培养更多优秀的人才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通过提供培训、实践机会等措施，培养更多优秀的学生会干部，为学生会的发展注入新的活力。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自身优势与竞选理由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曾在校内多次组织并参与各类活动，如文艺演出、学术讲座等，具备较强的组织协调能力和团队合作精神。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丰富的组织经验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擅长与不同背景的人进行有效沟通，能够听取并理解他人的意见和需求，寻求共识和解决方案。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曾在班级和社团中担任领导职务，能够带领团队克服困难，实现共同目标。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突出的领导能力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与职务相关的经验与能力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对待工作认真负责，能够积极履行自己的职责，为团队和集体贡献力量。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对参与学生会工作充满热情，愿意主动承担任务，积极寻求改进和创新。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具备多种才艺和技能，如演讲、写作、绘画等，能够为学生会的工作带来多样性和活力。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多才多艺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个人品质与特长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https://d.book118.com/317141151006006042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2024-09-15T03:27:54.707</cp:lastPrinted>
  <dcterms:created xsi:type="dcterms:W3CDTF">2024-09-14T19:27:54Z</dcterms:created>
  <dcterms:modified xsi:type="dcterms:W3CDTF">2024-09-14T19:27:56Z</dcterms:modified>
</cp:coreProperties>
</file>