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141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05.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8" name="幻灯片图像占位符 1"/>
          <p:cNvSpPr>
            <a:spLocks noGrp="1" noRot="1" noChangeAspect="1"/>
          </p:cNvSpPr>
          <p:nvPr>
            <p:ph type="sldImg" idx="2"/>
          </p:nvPr>
        </p:nvSpPr>
        <p:spPr/>
      </p:sp>
      <p:sp>
        <p:nvSpPr>
          <p:cNvPr id="104868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image" Target="../media/image2.png"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image" Target="../media/image2.png" /><Relationship Id="rId8" Type="http://schemas.openxmlformats.org/officeDocument/2006/relationships/tags" Target="../tags/tag37.xml" /><Relationship Id="rId9" Type="http://schemas.openxmlformats.org/officeDocument/2006/relationships/tags" Target="../tags/tag38.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2.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tags" Target="../tags/tag84.xml" /><Relationship Id="rId15" Type="http://schemas.openxmlformats.org/officeDocument/2006/relationships/tags" Target="../tags/tag85.xml" /><Relationship Id="rId16" Type="http://schemas.openxmlformats.org/officeDocument/2006/relationships/tags" Target="../tags/tag86.xml" /><Relationship Id="rId17" Type="http://schemas.openxmlformats.org/officeDocument/2006/relationships/tags" Target="../tags/tag87.xml" /><Relationship Id="rId18" Type="http://schemas.openxmlformats.org/officeDocument/2006/relationships/slideMaster" Target="../slideMasters/slideMaster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image" Target="../media/image1.png"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CF453B-D03A-4230-AA21-E71A23152A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8BB745-95CF-4949-82FA-143B7919BC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39475D-AB8F-43F6-92A0-EDB50A4F5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2F56C9-79BA-4F84-8ECD-9CBBDDDA2A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DB03A1-E174-4B2F-A56C-5DE9203D47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0DB154-03D3-448C-A9F8-F5E1E02F37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70ED0D-FAA4-4F32-AE14-2E79792F14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BCEB42-F0F0-49E6-B5FD-9D2376224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D92D87-6D92-40E7-8A79-C7C20E1198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9BBFFF-3518-4807-9FBE-8AD684EDD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8F375-441E-42A7-A7A4-19C57F7CF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7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8"/>
          <p:cNvCxnSpPr/>
          <p:nvPr userDrawn="1">
            <p:custDataLst>
              <p:tags r:id="rId2"/>
            </p:custDataLst>
          </p:nvPr>
        </p:nvCxnSpPr>
        <p:spPr>
          <a:xfrm flipH="1">
            <a:off x="2376170"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678" name="任意多边形: 形状 26"/>
          <p:cNvSpPr/>
          <p:nvPr userDrawn="1">
            <p:custDataLst>
              <p:tags r:id="rId3"/>
            </p:custDataLst>
          </p:nvPr>
        </p:nvSpPr>
        <p:spPr>
          <a:xfrm>
            <a:off x="32956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0" name="任意多边形: 形状 13"/>
          <p:cNvSpPr/>
          <p:nvPr userDrawn="1">
            <p:custDataLst>
              <p:tags r:id="rId4"/>
            </p:custDataLst>
          </p:nvPr>
        </p:nvSpPr>
        <p:spPr>
          <a:xfrm>
            <a:off x="-571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2" name="标题 1"/>
          <p:cNvSpPr>
            <a:spLocks noGrp="1"/>
          </p:cNvSpPr>
          <p:nvPr>
            <p:ph type="ctrTitle" hasCustomPrompt="1"/>
            <p:custDataLst>
              <p:tags r:id="rId5"/>
            </p:custDataLst>
          </p:nvPr>
        </p:nvSpPr>
        <p:spPr>
          <a:xfrm>
            <a:off x="5189220" y="1579880"/>
            <a:ext cx="6164580" cy="2418080"/>
          </a:xfrm>
        </p:spPr>
        <p:txBody>
          <a:bodyPr anchor="b">
            <a:noAutofit/>
          </a:bodyPr>
          <a:lstStyle>
            <a:lvl1pPr algn="r">
              <a:lnSpc>
                <a:spcPct val="100000"/>
              </a:lnSpc>
              <a:defRPr sz="7200"/>
            </a:lvl1pPr>
          </a:lstStyle>
          <a:p>
            <a:r>
              <a:rPr lang="zh-CN" altLang="en-US"/>
              <a:t>单击此处</a:t>
            </a:r>
            <a:br>
              <a:rPr lang="zh-CN" altLang="en-US"/>
            </a:br>
            <a:r>
              <a:rPr lang="zh-CN" altLang="en-US"/>
              <a:t>添加文档标题</a:t>
            </a:r>
            <a:endParaRPr lang="zh-CN" altLang="en-US"/>
          </a:p>
        </p:txBody>
      </p:sp>
      <p:sp>
        <p:nvSpPr>
          <p:cNvPr id="1048684" name="副标题 2"/>
          <p:cNvSpPr>
            <a:spLocks noGrp="1"/>
          </p:cNvSpPr>
          <p:nvPr>
            <p:ph type="subTitle" idx="1" hasCustomPrompt="1"/>
            <p:custDataLst>
              <p:tags r:id="rId6"/>
            </p:custDataLst>
          </p:nvPr>
        </p:nvSpPr>
        <p:spPr>
          <a:xfrm>
            <a:off x="6083935" y="4084955"/>
            <a:ext cx="5269865" cy="634365"/>
          </a:xfrm>
        </p:spPr>
        <p:txBody>
          <a:bodyPr vert="horz" lIns="0" tIns="0" rIns="0" bIns="0" rtlCol="0">
            <a:normAutofit/>
          </a:bodyPr>
          <a:lstStyle>
            <a:lvl1pPr marL="0" marR="0" lvl="0" indent="0" algn="r"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单击此处添加文档副标题</a:t>
            </a:r>
            <a:endParaRPr>
              <a:sym typeface="+mn-ea"/>
            </a:endParaRPr>
          </a:p>
        </p:txBody>
      </p:sp>
      <p:sp>
        <p:nvSpPr>
          <p:cNvPr id="1048686" name="文本占位符 9"/>
          <p:cNvSpPr>
            <a:spLocks noGrp="1"/>
          </p:cNvSpPr>
          <p:nvPr>
            <p:ph type="body" sz="quarter" idx="13" hasCustomPrompt="1"/>
            <p:custDataLst>
              <p:tags r:id="rId7"/>
            </p:custDataLst>
          </p:nvPr>
        </p:nvSpPr>
        <p:spPr>
          <a:xfrm>
            <a:off x="8614409" y="504000"/>
            <a:ext cx="274319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defRPr>
            </a:lvl1pPr>
          </a:lstStyle>
          <a:p>
            <a:pPr lvl="0"/>
            <a:r>
              <a:rPr>
                <a:sym typeface="+mn-ea"/>
              </a:rPr>
              <a:t>公司名占位符</a:t>
            </a:r>
            <a:endParaRPr>
              <a:sym typeface="+mn-ea"/>
            </a:endParaRPr>
          </a:p>
        </p:txBody>
      </p:sp>
      <p:sp>
        <p:nvSpPr>
          <p:cNvPr id="1048688" name="文本占位符 23"/>
          <p:cNvSpPr txBox="1">
            <a:spLocks noGrp="1"/>
          </p:cNvSpPr>
          <p:nvPr>
            <p:ph type="body" sz="quarter" idx="17" hasCustomPrompt="1"/>
            <p:custDataLst>
              <p:tags r:id="rId8"/>
            </p:custDataLst>
          </p:nvPr>
        </p:nvSpPr>
        <p:spPr>
          <a:xfrm>
            <a:off x="8614410" y="5061400"/>
            <a:ext cx="2743200" cy="504000"/>
          </a:xfrm>
          <a:prstGeom prst="roundRect">
            <a:avLst>
              <a:gd name="adj" fmla="val 50000"/>
            </a:avLst>
          </a:prstGeom>
          <a:gradFill flip="none" rotWithShape="1">
            <a:gsLst>
              <a:gs pos="0">
                <a:schemeClr val="accent1"/>
              </a:gs>
              <a:gs pos="100000">
                <a:schemeClr val="accent4"/>
              </a:gs>
            </a:gsLst>
            <a:lin ang="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compatLnSpc="1">
            <a:noAutofit/>
          </a:bodyPr>
          <a:lstStyle>
            <a:defPPr>
              <a:defRPr lang="zh-CN"/>
            </a:defPPr>
            <a:lvl1pPr marL="0" marR="0" lvl="0" indent="-228600" algn="ctr" defTabSz="914400" rtl="0" eaLnBrk="1" fontAlgn="auto" latinLnBrk="0" hangingPunct="1">
              <a:lnSpc>
                <a:spcPct val="100000"/>
              </a:lnSpc>
              <a:spcBef>
                <a:spcPts val="1000"/>
              </a:spcBef>
              <a:buClrTx/>
              <a:buSzTx/>
              <a:buFontTx/>
              <a:buNone/>
              <a:defRPr kumimoji="0" lang="zh-CN" altLang="en-US" sz="1400" b="1" i="0" u="none" strike="noStrike" kern="1200" cap="none" spc="0" normalizeH="0" baseline="0" noProof="1">
                <a:solidFill>
                  <a:srgbClr val="0C1813"/>
                </a:solidFill>
                <a:latin typeface="+mn-lt"/>
                <a:ea typeface="+mn-ea"/>
                <a:cs typeface="+mn-cs"/>
                <a:sym typeface="+mn-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r>
              <a:rPr>
                <a:sym typeface="+mn-ea"/>
              </a:rPr>
              <a:t>署名占位符</a:t>
            </a:r>
            <a:endParaRPr>
              <a:sym typeface="+mn-ea"/>
            </a:endParaRPr>
          </a:p>
        </p:txBody>
      </p:sp>
      <p:cxnSp>
        <p:nvCxnSpPr>
          <p:cNvPr id="3145735" name="直接连接符 33"/>
          <p:cNvCxnSpPr/>
          <p:nvPr userDrawn="1">
            <p:custDataLst>
              <p:tags r:id="rId9"/>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7" name="直接连接符 8"/>
          <p:cNvCxnSpPr/>
          <p:nvPr userDrawn="1">
            <p:custDataLst>
              <p:tags r:id="rId10"/>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pic>
        <p:nvPicPr>
          <p:cNvPr id="2097153" name="图片 22"/>
          <p:cNvPicPr>
            <a:picLocks noChangeAspect="1"/>
          </p:cNvPicPr>
          <p:nvPr userDrawn="1">
            <p:custDataLst>
              <p:tags r:id="rId12"/>
            </p:custDataLst>
          </p:nvPr>
        </p:nvPicPr>
        <p:blipFill>
          <a:blip r:embed="rId11"/>
          <a:srcRect l="21480" b="29853"/>
          <a:stretch>
            <a:fillRect/>
          </a:stretch>
        </p:blipFill>
        <p:spPr>
          <a:xfrm>
            <a:off x="0" y="1076333"/>
            <a:ext cx="6471739" cy="5781667"/>
          </a:xfrm>
          <a:prstGeom prst="rect">
            <a:avLst/>
          </a:prstGeom>
        </p:spPr>
      </p:pic>
      <p:sp>
        <p:nvSpPr>
          <p:cNvPr id="1048690" name="矩形 10"/>
          <p:cNvSpPr/>
          <p:nvPr userDrawn="1">
            <p:custDataLst>
              <p:tags r:id="rId13"/>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692" name="矩形 24"/>
          <p:cNvSpPr/>
          <p:nvPr userDrawn="1">
            <p:custDataLst>
              <p:tags r:id="rId14"/>
            </p:custDataLst>
          </p:nvPr>
        </p:nvSpPr>
        <p:spPr>
          <a:xfrm>
            <a:off x="0" y="5895975"/>
            <a:ext cx="12192000" cy="9620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文本占位符 13"/>
          <p:cNvSpPr>
            <a:spLocks noGrp="1"/>
          </p:cNvSpPr>
          <p:nvPr>
            <p:ph type="body" sz="quarter" idx="14" hasCustomPrompt="1"/>
            <p:custDataLst>
              <p:tags r:id="rId15"/>
            </p:custDataLst>
          </p:nvPr>
        </p:nvSpPr>
        <p:spPr>
          <a:xfrm>
            <a:off x="835025" y="6220460"/>
            <a:ext cx="2879725" cy="313055"/>
          </a:xfrm>
        </p:spPr>
        <p:txBody>
          <a:bodyPr vert="horz" lIns="0" tIns="0" rIns="0" bIns="0" rtlCol="0" anchor="ctr">
            <a:normAutofit/>
          </a:bodyPr>
          <a:lstStyle>
            <a:lvl1pPr marL="0" marR="0" algn="l" defTabSz="914400" rtl="0" eaLnBrk="1" fontAlgn="auto" latinLnBrk="0" hangingPunct="1">
              <a:lnSpc>
                <a:spcPct val="100000"/>
              </a:lnSpc>
              <a:spcBef>
                <a:spcPts val="1000"/>
              </a:spcBef>
              <a:buClrTx/>
              <a:buSzTx/>
              <a:buFont typeface="Arial" pitchFamily="34" charset="0"/>
              <a:buNone/>
              <a:defRPr kumimoji="0" lang="en-US" altLang="zh-CN" sz="1800" b="0" i="0" u="none" strike="noStrike" kern="1200" cap="none" spc="0" normalizeH="0" baseline="0" noProof="1">
                <a:solidFill>
                  <a:schemeClr val="tx1">
                    <a:lumMod val="65000"/>
                  </a:schemeClr>
                </a:solidFill>
                <a:latin typeface="+mn-lt"/>
                <a:ea typeface="+mn-ea"/>
                <a:cs typeface="+mn-cs"/>
              </a:defRPr>
            </a:lvl1pPr>
          </a:lstStyle>
          <a:p>
            <a:pPr lvl="0"/>
            <a:r>
              <a:rPr>
                <a:sym typeface="+mn-ea"/>
              </a:rPr>
              <a:t>日期时间占位符</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02" name="页脚占位符 4"/>
          <p:cNvSpPr>
            <a:spLocks noGrp="1"/>
          </p:cNvSpPr>
          <p:nvPr>
            <p:ph type="ftr" sz="quarter" idx="11"/>
            <p:custDataLst>
              <p:tags r:id="rId4"/>
            </p:custDataLst>
          </p:nvPr>
        </p:nvSpPr>
        <p:spPr/>
        <p:txBody>
          <a:bodyPr/>
          <a:lstStyle/>
          <a:p>
            <a:endParaRPr lang="zh-CN" altLang="en-US"/>
          </a:p>
        </p:txBody>
      </p:sp>
      <p:sp>
        <p:nvSpPr>
          <p:cNvPr id="104870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8" name="任意多边形: 形状 62"/>
          <p:cNvSpPr/>
          <p:nvPr userDrawn="1">
            <p:custDataLst>
              <p:tags r:id="rId2"/>
            </p:custDataLst>
          </p:nvPr>
        </p:nvSpPr>
        <p:spPr>
          <a:xfrm>
            <a:off x="0" y="3799927"/>
            <a:ext cx="3713440" cy="3058073"/>
          </a:xfrm>
          <a:custGeom>
            <a:gdLst>
              <a:gd name="connsiteX0" fmla="*/ 1219440 w 3713440"/>
              <a:gd name="connsiteY0" fmla="*/ 0 h 3058073"/>
              <a:gd name="connsiteX1" fmla="*/ 3713440 w 3713440"/>
              <a:gd name="connsiteY1" fmla="*/ 3058073 h 3058073"/>
              <a:gd name="connsiteX2" fmla="*/ 0 w 3713440"/>
              <a:gd name="connsiteY2" fmla="*/ 3058073 h 3058073"/>
              <a:gd name="connsiteX3" fmla="*/ 0 w 3713440"/>
              <a:gd name="connsiteY3" fmla="*/ 1157584 h 3058073"/>
              <a:gd name="connsiteX4" fmla="*/ 581316 w 3713440"/>
              <a:gd name="connsiteY4" fmla="*/ 600693 h 3058073"/>
              <a:gd name="connsiteX5" fmla="*/ 1219440 w 3713440"/>
              <a:gd name="connsiteY5" fmla="*/ 0 h 30580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3440" h="3058073">
                <a:moveTo>
                  <a:pt x="1219440" y="0"/>
                </a:moveTo>
                <a:lnTo>
                  <a:pt x="3713440" y="3058073"/>
                </a:lnTo>
                <a:lnTo>
                  <a:pt x="0" y="3058073"/>
                </a:lnTo>
                <a:lnTo>
                  <a:pt x="0" y="1157584"/>
                </a:lnTo>
                <a:lnTo>
                  <a:pt x="581316" y="600693"/>
                </a:lnTo>
                <a:cubicBezTo>
                  <a:pt x="794024" y="398102"/>
                  <a:pt x="1006732" y="197281"/>
                  <a:pt x="1219440"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10" name="任意多边形: 形状 56"/>
          <p:cNvSpPr/>
          <p:nvPr userDrawn="1">
            <p:custDataLst>
              <p:tags r:id="rId3"/>
            </p:custDataLst>
          </p:nvPr>
        </p:nvSpPr>
        <p:spPr>
          <a:xfrm>
            <a:off x="-1" y="2324472"/>
            <a:ext cx="1637930" cy="2005807"/>
          </a:xfrm>
          <a:custGeom>
            <a:gdLst>
              <a:gd name="connsiteX0" fmla="*/ 0 w 2700670"/>
              <a:gd name="connsiteY0" fmla="*/ 0 h 2434856"/>
              <a:gd name="connsiteX1" fmla="*/ 1988289 w 2700670"/>
              <a:gd name="connsiteY1" fmla="*/ 2434856 h 2434856"/>
              <a:gd name="connsiteX2" fmla="*/ 2700670 w 2700670"/>
              <a:gd name="connsiteY2" fmla="*/ 1754373 h 2434856"/>
              <a:gd name="connsiteX0-1" fmla="*/ 0 w 1988289"/>
              <a:gd name="connsiteY0-2" fmla="*/ 0 h 2434856"/>
              <a:gd name="connsiteX1-3" fmla="*/ 1988289 w 1988289"/>
              <a:gd name="connsiteY1-4" fmla="*/ 2434856 h 2434856"/>
            </a:gdLst>
            <a:cxnLst>
              <a:cxn ang="0">
                <a:pos x="connsiteX0-1" y="connsiteY0-2"/>
              </a:cxn>
              <a:cxn ang="0">
                <a:pos x="connsiteX1-3" y="connsiteY1-4"/>
              </a:cxn>
            </a:cxnLst>
            <a:rect l="l" t="t" r="r" b="b"/>
            <a:pathLst>
              <a:path w="1988289" h="2434856">
                <a:moveTo>
                  <a:pt x="0" y="0"/>
                </a:moveTo>
                <a:lnTo>
                  <a:pt x="1988289" y="2434856"/>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12" name="标题 1"/>
          <p:cNvSpPr>
            <a:spLocks noGrp="1"/>
          </p:cNvSpPr>
          <p:nvPr>
            <p:ph type="title" hasCustomPrompt="1"/>
            <p:custDataLst>
              <p:tags r:id="rId4"/>
            </p:custDataLst>
          </p:nvPr>
        </p:nvSpPr>
        <p:spPr>
          <a:xfrm>
            <a:off x="1866900" y="1542415"/>
            <a:ext cx="1875790" cy="1081405"/>
          </a:xfrm>
        </p:spPr>
        <p:txBody>
          <a:bodyPr anchor="b">
            <a:normAutofit/>
          </a:bodyPr>
          <a:lstStyle>
            <a:lvl1pPr algn="ctr">
              <a:defRPr sz="6000"/>
            </a:lvl1pPr>
          </a:lstStyle>
          <a:p>
            <a:r>
              <a:rPr lang="zh-CN" altLang="en-US"/>
              <a:t>标题</a:t>
            </a:r>
            <a:endParaRPr lang="zh-CN" altLang="en-US"/>
          </a:p>
        </p:txBody>
      </p:sp>
      <p:sp>
        <p:nvSpPr>
          <p:cNvPr id="1048714" name="文本占位符 2"/>
          <p:cNvSpPr>
            <a:spLocks noGrp="1"/>
          </p:cNvSpPr>
          <p:nvPr>
            <p:ph type="body" idx="1" hasCustomPrompt="1"/>
            <p:custDataLst>
              <p:tags r:id="rId5"/>
            </p:custDataLst>
          </p:nvPr>
        </p:nvSpPr>
        <p:spPr>
          <a:xfrm>
            <a:off x="1866900" y="2626360"/>
            <a:ext cx="1875790" cy="504190"/>
          </a:xfrm>
        </p:spPr>
        <p:txBody>
          <a:bodyPr anchor="t"/>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pic>
        <p:nvPicPr>
          <p:cNvPr id="2097155" name="图片 49"/>
          <p:cNvPicPr>
            <a:picLocks noChangeAspect="1"/>
          </p:cNvPicPr>
          <p:nvPr userDrawn="1">
            <p:custDataLst>
              <p:tags r:id="rId7"/>
            </p:custDataLst>
          </p:nvPr>
        </p:nvPicPr>
        <p:blipFill>
          <a:blip r:embed="rId6"/>
          <a:srcRect r="-426"/>
          <a:stretch>
            <a:fillRect/>
          </a:stretch>
        </p:blipFill>
        <p:spPr>
          <a:xfrm>
            <a:off x="0" y="2130788"/>
            <a:ext cx="4618744" cy="4727212"/>
          </a:xfrm>
          <a:prstGeom prst="rect">
            <a:avLst/>
          </a:prstGeom>
        </p:spPr>
      </p:pic>
      <p:sp>
        <p:nvSpPr>
          <p:cNvPr id="1048716" name="日期占位符 6"/>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718" name="页脚占位符 7"/>
          <p:cNvSpPr>
            <a:spLocks noGrp="1"/>
          </p:cNvSpPr>
          <p:nvPr>
            <p:ph type="ftr" sz="quarter" idx="11"/>
            <p:custDataLst>
              <p:tags r:id="rId9"/>
            </p:custDataLst>
          </p:nvPr>
        </p:nvSpPr>
        <p:spPr/>
        <p:txBody>
          <a:bodyPr/>
          <a:lstStyle/>
          <a:p>
            <a:endParaRPr lang="zh-CN" altLang="en-US"/>
          </a:p>
        </p:txBody>
      </p:sp>
      <p:sp>
        <p:nvSpPr>
          <p:cNvPr id="1048720" name="灯片编号占位符 8"/>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sp>
        <p:nvSpPr>
          <p:cNvPr id="1048722" name="任意多边形: 形状 8"/>
          <p:cNvSpPr/>
          <p:nvPr userDrawn="1">
            <p:custDataLst>
              <p:tags r:id="rId11"/>
            </p:custDataLst>
          </p:nvPr>
        </p:nvSpPr>
        <p:spPr>
          <a:xfrm flipH="1" flipV="1">
            <a:off x="11539855" y="0"/>
            <a:ext cx="653415" cy="56388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24" name="任意多边形: 形状 9"/>
          <p:cNvSpPr/>
          <p:nvPr userDrawn="1">
            <p:custDataLst>
              <p:tags r:id="rId12"/>
            </p:custDataLst>
          </p:nvPr>
        </p:nvSpPr>
        <p:spPr>
          <a:xfrm>
            <a:off x="11421110" y="1270"/>
            <a:ext cx="774700" cy="698500"/>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2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8" name="标题 1"/>
          <p:cNvSpPr>
            <a:spLocks noGrp="1"/>
          </p:cNvSpPr>
          <p:nvPr>
            <p:ph type="title" hasCustomPrompt="1"/>
            <p:custDataLst>
              <p:tags r:id="rId2"/>
            </p:custDataLst>
          </p:nvPr>
        </p:nvSpPr>
        <p:spPr>
          <a:xfrm>
            <a:off x="828040" y="2859405"/>
            <a:ext cx="7275195" cy="1151890"/>
          </a:xfrm>
        </p:spPr>
        <p:txBody>
          <a:bodyPr anchor="b"/>
          <a:lstStyle>
            <a:lvl1pPr algn="l">
              <a:defRPr sz="5400"/>
            </a:lvl1pPr>
          </a:lstStyle>
          <a:p>
            <a:r>
              <a:rPr lang="zh-CN" altLang="en-US"/>
              <a:t>单击此处添加章节标题</a:t>
            </a:r>
            <a:endParaRPr lang="zh-CN" altLang="en-US"/>
          </a:p>
        </p:txBody>
      </p:sp>
      <p:sp>
        <p:nvSpPr>
          <p:cNvPr id="1048730" name="文本占位符 2"/>
          <p:cNvSpPr>
            <a:spLocks noGrp="1"/>
          </p:cNvSpPr>
          <p:nvPr>
            <p:ph type="body" idx="1"/>
            <p:custDataLst>
              <p:tags r:id="rId3"/>
            </p:custDataLst>
          </p:nvPr>
        </p:nvSpPr>
        <p:spPr>
          <a:xfrm>
            <a:off x="828040" y="4119480"/>
            <a:ext cx="9144000" cy="936000"/>
          </a:xfrm>
        </p:spPr>
        <p:txBody>
          <a:bodyPr vert="horz" lIns="0" tIns="0" rIns="0" bIns="0" rtlCol="0">
            <a:normAutofit/>
          </a:bodyPr>
          <a:lstStyle>
            <a:lvl1pPr marL="0" marR="0" lvl="0" indent="0" algn="l"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单击此处编辑母版文本样式</a:t>
            </a:r>
            <a:endParaRPr>
              <a:sym typeface="+mn-ea"/>
            </a:endParaRPr>
          </a:p>
        </p:txBody>
      </p:sp>
      <p:sp>
        <p:nvSpPr>
          <p:cNvPr id="1048732" name="文本占位符 7"/>
          <p:cNvSpPr txBox="1">
            <a:spLocks noGrp="1"/>
          </p:cNvSpPr>
          <p:nvPr>
            <p:ph type="body" sz="quarter" idx="13" hasCustomPrompt="1"/>
            <p:custDataLst>
              <p:tags r:id="rId4"/>
            </p:custDataLst>
          </p:nvPr>
        </p:nvSpPr>
        <p:spPr>
          <a:xfrm>
            <a:off x="816610" y="1813560"/>
            <a:ext cx="3092450" cy="1015365"/>
          </a:xfrm>
          <a:noFill/>
        </p:spPr>
        <p:txBody>
          <a:bodyPr vert="horz" wrap="square" lIns="0" tIns="0" rIns="0" bIns="0" rtlCol="0" anchor="t">
            <a:spAutoFit/>
          </a:bodyPr>
          <a:lstStyle>
            <a:lvl1pPr marL="0" marR="0" lvl="0" indent="-228600" algn="l" defTabSz="914400" rtl="0" eaLnBrk="1" fontAlgn="auto" latinLnBrk="0" hangingPunct="1">
              <a:lnSpc>
                <a:spcPct val="100000"/>
              </a:lnSpc>
              <a:spcBef>
                <a:spcPts val="1000"/>
              </a:spcBef>
              <a:buClrTx/>
              <a:buSzTx/>
              <a:buFontTx/>
              <a:buNone/>
              <a:defRPr kumimoji="0" lang="en-US" altLang="zh-CN" sz="6600" b="1" i="0" u="none" strike="noStrike" kern="1200" cap="none" spc="0" normalizeH="0" baseline="0" noProof="1">
                <a:gradFill flip="none" rotWithShape="1">
                  <a:gsLst>
                    <a:gs pos="40000">
                      <a:schemeClr val="accent1"/>
                    </a:gs>
                    <a:gs pos="100000">
                      <a:schemeClr val="accent4"/>
                    </a:gs>
                  </a:gsLst>
                  <a:lin ang="13500000" scaled="1"/>
                </a:gradFill>
                <a:latin typeface="+mj-ea"/>
                <a:ea typeface="+mj-ea"/>
                <a:cs typeface="+mn-cs"/>
                <a:sym typeface="+mn-ea"/>
              </a:defRPr>
            </a:lvl1pPr>
          </a:lstStyle>
          <a:p>
            <a:pPr lvl="0"/>
            <a:r>
              <a:rPr>
                <a:sym typeface="+mn-ea"/>
              </a:rPr>
              <a:t>节编号</a:t>
            </a:r>
            <a:endParaRPr>
              <a:sym typeface="+mn-ea"/>
            </a:endParaRPr>
          </a:p>
        </p:txBody>
      </p:sp>
      <p:cxnSp>
        <p:nvCxnSpPr>
          <p:cNvPr id="3145739" name="直接箭头连接符 41"/>
          <p:cNvCxnSpPr/>
          <p:nvPr userDrawn="1">
            <p:custDataLst>
              <p:tags r:id="rId5"/>
            </p:custDataLst>
          </p:nvPr>
        </p:nvCxnSpPr>
        <p:spPr>
          <a:xfrm>
            <a:off x="4096792" y="2321243"/>
            <a:ext cx="3455670" cy="0"/>
          </a:xfrm>
          <a:prstGeom prst="straightConnector1">
            <a:avLst/>
          </a:prstGeom>
          <a:noFill/>
          <a:ln w="25400">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
        <p:nvSpPr>
          <p:cNvPr id="1048734" name="任意多边形: 形状 9"/>
          <p:cNvSpPr/>
          <p:nvPr userDrawn="1">
            <p:custDataLst>
              <p:tags r:id="rId6"/>
            </p:custDataLst>
          </p:nvPr>
        </p:nvSpPr>
        <p:spPr>
          <a:xfrm flipH="1">
            <a:off x="5900420" y="2684145"/>
            <a:ext cx="4340225" cy="4178935"/>
          </a:xfrm>
          <a:custGeom>
            <a:gdLst>
              <a:gd name="connsiteX0" fmla="*/ 121433 w 3669392"/>
              <a:gd name="connsiteY0" fmla="*/ 0 h 3533321"/>
              <a:gd name="connsiteX1" fmla="*/ 97562 w 3669392"/>
              <a:gd name="connsiteY1" fmla="*/ 18637 h 3533321"/>
              <a:gd name="connsiteX2" fmla="*/ 97562 w 3669392"/>
              <a:gd name="connsiteY2" fmla="*/ 992503 h 3533321"/>
              <a:gd name="connsiteX3" fmla="*/ 0 w 3669392"/>
              <a:gd name="connsiteY3" fmla="*/ 1036775 h 3533321"/>
              <a:gd name="connsiteX4" fmla="*/ 0 w 3669392"/>
              <a:gd name="connsiteY4" fmla="*/ 3533321 h 3533321"/>
              <a:gd name="connsiteX5" fmla="*/ 3669392 w 3669392"/>
              <a:gd name="connsiteY5" fmla="*/ 3533321 h 3533321"/>
              <a:gd name="connsiteX6" fmla="*/ 121433 w 3669392"/>
              <a:gd name="connsiteY6" fmla="*/ 0 h 35333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9392" h="3533321">
                <a:moveTo>
                  <a:pt x="121433" y="0"/>
                </a:moveTo>
                <a:lnTo>
                  <a:pt x="97562" y="18637"/>
                </a:lnTo>
                <a:lnTo>
                  <a:pt x="97562" y="992503"/>
                </a:lnTo>
                <a:lnTo>
                  <a:pt x="0" y="1036775"/>
                </a:lnTo>
                <a:lnTo>
                  <a:pt x="0" y="3533321"/>
                </a:lnTo>
                <a:lnTo>
                  <a:pt x="3669392" y="3533321"/>
                </a:lnTo>
                <a:cubicBezTo>
                  <a:pt x="2525444" y="2355547"/>
                  <a:pt x="1265381" y="1177774"/>
                  <a:pt x="121433"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7" name="图片 8"/>
          <p:cNvPicPr>
            <a:picLocks noChangeAspect="1"/>
          </p:cNvPicPr>
          <p:nvPr userDrawn="1">
            <p:custDataLst>
              <p:tags r:id="rId8"/>
            </p:custDataLst>
          </p:nvPr>
        </p:nvPicPr>
        <p:blipFill>
          <a:blip r:embed="rId7"/>
          <a:srcRect l="50234" b="27809"/>
          <a:stretch>
            <a:fillRect/>
          </a:stretch>
        </p:blipFill>
        <p:spPr>
          <a:xfrm flipH="1">
            <a:off x="6569710" y="213995"/>
            <a:ext cx="5622290" cy="6650355"/>
          </a:xfrm>
          <a:custGeom>
            <a:gdLst>
              <a:gd name="connsiteX0" fmla="*/ 4753433 w 4753433"/>
              <a:gd name="connsiteY0" fmla="*/ 0 h 5622086"/>
              <a:gd name="connsiteX1" fmla="*/ 0 w 4753433"/>
              <a:gd name="connsiteY1" fmla="*/ 0 h 5622086"/>
              <a:gd name="connsiteX2" fmla="*/ 0 w 4753433"/>
              <a:gd name="connsiteY2" fmla="*/ 5622086 h 5622086"/>
              <a:gd name="connsiteX3" fmla="*/ 4753433 w 4753433"/>
              <a:gd name="connsiteY3" fmla="*/ 5622086 h 5622086"/>
            </a:gdLst>
            <a:cxnLst>
              <a:cxn ang="0">
                <a:pos x="connsiteX0" y="connsiteY0"/>
              </a:cxn>
              <a:cxn ang="0">
                <a:pos x="connsiteX1" y="connsiteY1"/>
              </a:cxn>
              <a:cxn ang="0">
                <a:pos x="connsiteX2" y="connsiteY2"/>
              </a:cxn>
              <a:cxn ang="0">
                <a:pos x="connsiteX3" y="connsiteY3"/>
              </a:cxn>
            </a:cxnLst>
            <a:rect l="l" t="t" r="r" b="b"/>
            <a:pathLst>
              <a:path w="4753433" h="5622086">
                <a:moveTo>
                  <a:pt x="4753433" y="0"/>
                </a:moveTo>
                <a:lnTo>
                  <a:pt x="0" y="0"/>
                </a:lnTo>
                <a:lnTo>
                  <a:pt x="0" y="5622086"/>
                </a:lnTo>
                <a:lnTo>
                  <a:pt x="4753433" y="5622086"/>
                </a:lnTo>
                <a:close/>
              </a:path>
            </a:pathLst>
          </a:custGeom>
          <a:ln w="22225">
            <a:noFill/>
          </a:ln>
        </p:spPr>
      </p:pic>
      <p:sp>
        <p:nvSpPr>
          <p:cNvPr id="1048736" name="任意多边形: 形状 58"/>
          <p:cNvSpPr/>
          <p:nvPr userDrawn="1">
            <p:custDataLst>
              <p:tags r:id="rId9"/>
            </p:custDataLst>
          </p:nvPr>
        </p:nvSpPr>
        <p:spPr>
          <a:xfrm>
            <a:off x="9868535" y="611505"/>
            <a:ext cx="2321560" cy="2321560"/>
          </a:xfrm>
          <a:custGeom>
            <a:gdLst>
              <a:gd name="connsiteX0" fmla="*/ 0 w 1727200"/>
              <a:gd name="connsiteY0" fmla="*/ 1727200 h 1727200"/>
              <a:gd name="connsiteX1" fmla="*/ 1727200 w 1727200"/>
              <a:gd name="connsiteY1" fmla="*/ 0 h 1727200"/>
              <a:gd name="connsiteX2" fmla="*/ 1727200 w 1727200"/>
              <a:gd name="connsiteY2" fmla="*/ 943428 h 1727200"/>
              <a:gd name="connsiteX0-1" fmla="*/ 0 w 1727200"/>
              <a:gd name="connsiteY0-2" fmla="*/ 1727200 h 1727200"/>
              <a:gd name="connsiteX1-3" fmla="*/ 1727200 w 1727200"/>
              <a:gd name="connsiteY1-4" fmla="*/ 0 h 1727200"/>
            </a:gdLst>
            <a:cxnLst>
              <a:cxn ang="0">
                <a:pos x="connsiteX0-1" y="connsiteY0-2"/>
              </a:cxn>
              <a:cxn ang="0">
                <a:pos x="connsiteX1-3" y="connsiteY1-4"/>
              </a:cxn>
            </a:cxnLst>
            <a:rect l="l" t="t" r="r" b="b"/>
            <a:pathLst>
              <a:path w="1727200" h="1727200">
                <a:moveTo>
                  <a:pt x="0" y="1727200"/>
                </a:moveTo>
                <a:lnTo>
                  <a:pt x="1727200" y="0"/>
                </a:lnTo>
              </a:path>
            </a:pathLst>
          </a:custGeom>
          <a:noFill/>
          <a:ln w="222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38" name="日期占位符 3"/>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40" name="页脚占位符 4"/>
          <p:cNvSpPr>
            <a:spLocks noGrp="1"/>
          </p:cNvSpPr>
          <p:nvPr>
            <p:ph type="ftr" sz="quarter" idx="11"/>
            <p:custDataLst>
              <p:tags r:id="rId11"/>
            </p:custDataLst>
          </p:nvPr>
        </p:nvSpPr>
        <p:spPr/>
        <p:txBody>
          <a:bodyPr/>
          <a:lstStyle/>
          <a:p>
            <a:endParaRPr lang="zh-CN" altLang="en-US"/>
          </a:p>
        </p:txBody>
      </p:sp>
      <p:sp>
        <p:nvSpPr>
          <p:cNvPr id="1048742" name="灯片编号占位符 5"/>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4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52" name="页脚占位符 5"/>
          <p:cNvSpPr>
            <a:spLocks noGrp="1"/>
          </p:cNvSpPr>
          <p:nvPr>
            <p:ph type="ftr" sz="quarter" idx="11"/>
            <p:custDataLst>
              <p:tags r:id="rId5"/>
            </p:custDataLst>
          </p:nvPr>
        </p:nvSpPr>
        <p:spPr/>
        <p:txBody>
          <a:bodyPr/>
          <a:lstStyle/>
          <a:p>
            <a:endParaRPr lang="zh-CN" altLang="en-US"/>
          </a:p>
        </p:txBody>
      </p:sp>
      <p:sp>
        <p:nvSpPr>
          <p:cNvPr id="104875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5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8" name="页脚占位符 7"/>
          <p:cNvSpPr>
            <a:spLocks noGrp="1"/>
          </p:cNvSpPr>
          <p:nvPr>
            <p:ph type="ftr" sz="quarter" idx="11"/>
            <p:custDataLst>
              <p:tags r:id="rId7"/>
            </p:custDataLst>
          </p:nvPr>
        </p:nvSpPr>
        <p:spPr/>
        <p:txBody>
          <a:bodyPr/>
          <a:lstStyle/>
          <a:p>
            <a:endParaRPr lang="zh-CN" altLang="en-US"/>
          </a:p>
        </p:txBody>
      </p:sp>
      <p:sp>
        <p:nvSpPr>
          <p:cNvPr id="104877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7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7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6" name="页脚占位符 3"/>
          <p:cNvSpPr>
            <a:spLocks noGrp="1"/>
          </p:cNvSpPr>
          <p:nvPr>
            <p:ph type="ftr" sz="quarter" idx="11"/>
            <p:custDataLst>
              <p:tags r:id="rId3"/>
            </p:custDataLst>
          </p:nvPr>
        </p:nvSpPr>
        <p:spPr/>
        <p:txBody>
          <a:bodyPr/>
          <a:lstStyle/>
          <a:p>
            <a:endParaRPr lang="zh-CN" altLang="en-US"/>
          </a:p>
        </p:txBody>
      </p:sp>
      <p:sp>
        <p:nvSpPr>
          <p:cNvPr id="104877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8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82" name="页脚占位符 2"/>
          <p:cNvSpPr>
            <a:spLocks noGrp="1"/>
          </p:cNvSpPr>
          <p:nvPr>
            <p:ph type="ftr" sz="quarter" idx="11"/>
            <p:custDataLst>
              <p:tags r:id="rId2"/>
            </p:custDataLst>
          </p:nvPr>
        </p:nvSpPr>
        <p:spPr/>
        <p:txBody>
          <a:bodyPr/>
          <a:lstStyle/>
          <a:p>
            <a:endParaRPr lang="zh-CN" altLang="en-US"/>
          </a:p>
        </p:txBody>
      </p:sp>
      <p:sp>
        <p:nvSpPr>
          <p:cNvPr id="104878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8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90" name="页脚占位符 4"/>
          <p:cNvSpPr>
            <a:spLocks noGrp="1"/>
          </p:cNvSpPr>
          <p:nvPr>
            <p:ph type="ftr" sz="quarter" idx="11"/>
            <p:custDataLst>
              <p:tags r:id="rId3"/>
            </p:custDataLst>
          </p:nvPr>
        </p:nvSpPr>
        <p:spPr/>
        <p:txBody>
          <a:bodyPr/>
          <a:lstStyle/>
          <a:p>
            <a:endParaRPr lang="zh-CN" altLang="en-US"/>
          </a:p>
        </p:txBody>
      </p:sp>
      <p:sp>
        <p:nvSpPr>
          <p:cNvPr id="104879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9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9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0" name="页脚占位符 7"/>
          <p:cNvSpPr>
            <a:spLocks noGrp="1"/>
          </p:cNvSpPr>
          <p:nvPr>
            <p:ph type="ftr" sz="quarter" idx="11"/>
            <p:custDataLst>
              <p:tags r:id="rId4"/>
            </p:custDataLst>
          </p:nvPr>
        </p:nvSpPr>
        <p:spPr/>
        <p:txBody>
          <a:bodyPr/>
          <a:lstStyle/>
          <a:p>
            <a:endParaRPr lang="zh-CN" altLang="en-US"/>
          </a:p>
        </p:txBody>
      </p:sp>
      <p:sp>
        <p:nvSpPr>
          <p:cNvPr id="104880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804"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41" name="直接连接符 18"/>
          <p:cNvCxnSpPr/>
          <p:nvPr userDrawn="1">
            <p:custDataLst>
              <p:tags r:id="rId2"/>
            </p:custDataLst>
          </p:nvPr>
        </p:nvCxnSpPr>
        <p:spPr>
          <a:xfrm flipH="1">
            <a:off x="9810115"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806" name="任意多边形: 形状 26"/>
          <p:cNvSpPr/>
          <p:nvPr userDrawn="1">
            <p:custDataLst>
              <p:tags r:id="rId3"/>
            </p:custDataLst>
          </p:nvPr>
        </p:nvSpPr>
        <p:spPr>
          <a:xfrm flipH="1">
            <a:off x="54800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808" name="任意多边形: 形状 13"/>
          <p:cNvSpPr/>
          <p:nvPr userDrawn="1">
            <p:custDataLst>
              <p:tags r:id="rId4"/>
            </p:custDataLst>
          </p:nvPr>
        </p:nvSpPr>
        <p:spPr>
          <a:xfrm flipH="1">
            <a:off x="881189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9" name="图片 22"/>
          <p:cNvPicPr>
            <a:picLocks noChangeAspect="1"/>
          </p:cNvPicPr>
          <p:nvPr userDrawn="1">
            <p:custDataLst>
              <p:tags r:id="rId6"/>
            </p:custDataLst>
          </p:nvPr>
        </p:nvPicPr>
        <p:blipFill>
          <a:blip r:embed="rId5"/>
          <a:srcRect l="21480" b="29853"/>
          <a:stretch>
            <a:fillRect/>
          </a:stretch>
        </p:blipFill>
        <p:spPr>
          <a:xfrm flipH="1">
            <a:off x="5714365" y="1070610"/>
            <a:ext cx="6471920" cy="5781675"/>
          </a:xfrm>
          <a:prstGeom prst="rect">
            <a:avLst/>
          </a:prstGeom>
        </p:spPr>
      </p:pic>
      <p:sp>
        <p:nvSpPr>
          <p:cNvPr id="1048810" name="标题 1"/>
          <p:cNvSpPr>
            <a:spLocks noGrp="1"/>
          </p:cNvSpPr>
          <p:nvPr>
            <p:ph type="ctrTitle" hasCustomPrompt="1"/>
            <p:custDataLst>
              <p:tags r:id="rId7"/>
            </p:custDataLst>
          </p:nvPr>
        </p:nvSpPr>
        <p:spPr>
          <a:xfrm>
            <a:off x="838200" y="1744980"/>
            <a:ext cx="4391025" cy="1800225"/>
          </a:xfrm>
        </p:spPr>
        <p:txBody>
          <a:bodyPr anchor="b"/>
          <a:lstStyle>
            <a:lvl1pPr algn="l">
              <a:lnSpc>
                <a:spcPct val="100000"/>
              </a:lnSpc>
              <a:defRPr sz="7200"/>
            </a:lvl1pPr>
          </a:lstStyle>
          <a:p>
            <a:r>
              <a:rPr lang="zh-CN" altLang="en-US"/>
              <a:t>感谢观看</a:t>
            </a:r>
            <a:endParaRPr lang="zh-CN" altLang="en-US"/>
          </a:p>
        </p:txBody>
      </p:sp>
      <p:sp>
        <p:nvSpPr>
          <p:cNvPr id="1048812" name="副标题 2"/>
          <p:cNvSpPr>
            <a:spLocks noGrp="1"/>
          </p:cNvSpPr>
          <p:nvPr>
            <p:ph type="subTitle" idx="1" hasCustomPrompt="1"/>
            <p:custDataLst>
              <p:tags r:id="rId8"/>
            </p:custDataLst>
          </p:nvPr>
        </p:nvSpPr>
        <p:spPr>
          <a:xfrm>
            <a:off x="838200" y="3567430"/>
            <a:ext cx="5549900" cy="972185"/>
          </a:xfrm>
        </p:spPr>
        <p:txBody>
          <a:bodyPr/>
          <a:lstStyle>
            <a:lvl1pPr marL="0" marR="0" lvl="0" indent="0" algn="l" defTabSz="914400" rtl="0" eaLnBrk="1" fontAlgn="auto" latinLnBrk="0" hangingPunct="1">
              <a:lnSpc>
                <a:spcPct val="100000"/>
              </a:lnSpc>
              <a:spcBef>
                <a:spcPts val="1000"/>
              </a:spcBef>
              <a:buClrTx/>
              <a:buSzTx/>
              <a:buFontTx/>
              <a:buNone/>
              <a:defRPr kumimoji="0" lang="en-US" altLang="zh-CN" sz="6600" b="1" i="0" u="none" strike="noStrike" kern="1200" cap="all" spc="0" normalizeH="0" baseline="0" noProof="1">
                <a:solidFill>
                  <a:schemeClr val="tx1">
                    <a:alpha val="20000"/>
                  </a:schemeClr>
                </a:solidFill>
                <a:latin typeface="+中文标题" charset="0"/>
                <a:ea typeface="+mj-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THANK YOU</a:t>
            </a:r>
            <a:endParaRPr lang="en-US" altLang="zh-CN"/>
          </a:p>
        </p:txBody>
      </p:sp>
      <p:sp>
        <p:nvSpPr>
          <p:cNvPr id="1048814" name="文本占位符 9"/>
          <p:cNvSpPr>
            <a:spLocks noGrp="1"/>
          </p:cNvSpPr>
          <p:nvPr>
            <p:ph type="body" sz="quarter" idx="13" hasCustomPrompt="1"/>
            <p:custDataLst>
              <p:tags r:id="rId9"/>
            </p:custDataLst>
          </p:nvPr>
        </p:nvSpPr>
        <p:spPr>
          <a:xfrm>
            <a:off x="8731214" y="504000"/>
            <a:ext cx="265706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sym typeface="+mn-ea"/>
              </a:defRPr>
            </a:lvl1pPr>
          </a:lstStyle>
          <a:p>
            <a:pPr lvl="0"/>
            <a:r>
              <a:rPr>
                <a:sym typeface="+mn-ea"/>
              </a:rPr>
              <a:t>公司名占位符</a:t>
            </a:r>
            <a:endParaRPr>
              <a:sym typeface="+mn-ea"/>
            </a:endParaRPr>
          </a:p>
        </p:txBody>
      </p:sp>
      <p:cxnSp>
        <p:nvCxnSpPr>
          <p:cNvPr id="3145743" name="直接连接符 12"/>
          <p:cNvCxnSpPr/>
          <p:nvPr userDrawn="1">
            <p:custDataLst>
              <p:tags r:id="rId10"/>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45" name="直接连接符 14"/>
          <p:cNvCxnSpPr/>
          <p:nvPr userDrawn="1">
            <p:custDataLst>
              <p:tags r:id="rId11"/>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816" name="矩形 16"/>
          <p:cNvSpPr/>
          <p:nvPr userDrawn="1">
            <p:custDataLst>
              <p:tags r:id="rId12"/>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818" name="矩形 24"/>
          <p:cNvSpPr/>
          <p:nvPr userDrawn="1">
            <p:custDataLst>
              <p:tags r:id="rId13"/>
            </p:custDataLst>
          </p:nvPr>
        </p:nvSpPr>
        <p:spPr>
          <a:xfrm flipH="1">
            <a:off x="0" y="5997575"/>
            <a:ext cx="12192000" cy="8604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0" name="日期占位符 3"/>
          <p:cNvSpPr>
            <a:spLocks noGrp="1"/>
          </p:cNvSpPr>
          <p:nvPr>
            <p:ph type="dt" sz="half" idx="10"/>
            <p:custDataLst>
              <p:tags r:id="rId14"/>
            </p:custDataLst>
          </p:nvPr>
        </p:nvSpPr>
        <p:spPr/>
        <p:txBody>
          <a:bodyPr/>
          <a:lstStyle/>
          <a:p>
            <a:fld id="{5592522B-0F24-4480-B9DD-A9474A6880D6}" type="datetimeFigureOut">
              <a:rPr lang="zh-CN" altLang="en-US" smtClean="0"/>
              <a:t/>
            </a:fld>
            <a:endParaRPr lang="zh-CN" altLang="en-US"/>
          </a:p>
        </p:txBody>
      </p:sp>
      <p:sp>
        <p:nvSpPr>
          <p:cNvPr id="1048822" name="页脚占位符 4"/>
          <p:cNvSpPr>
            <a:spLocks noGrp="1"/>
          </p:cNvSpPr>
          <p:nvPr>
            <p:ph type="ftr" sz="quarter" idx="11"/>
            <p:custDataLst>
              <p:tags r:id="rId15"/>
            </p:custDataLst>
          </p:nvPr>
        </p:nvSpPr>
        <p:spPr/>
        <p:txBody>
          <a:bodyPr/>
          <a:lstStyle/>
          <a:p>
            <a:endParaRPr lang="zh-CN" altLang="en-US"/>
          </a:p>
        </p:txBody>
      </p:sp>
      <p:sp>
        <p:nvSpPr>
          <p:cNvPr id="1048824" name="灯片编号占位符 5"/>
          <p:cNvSpPr>
            <a:spLocks noGrp="1"/>
          </p:cNvSpPr>
          <p:nvPr>
            <p:ph type="sldNum" sz="quarter" idx="12"/>
            <p:custDataLst>
              <p:tags r:id="rId16"/>
            </p:custDataLst>
          </p:nvPr>
        </p:nvSpPr>
        <p:spPr>
          <a:xfrm>
            <a:off x="8610600" y="6356350"/>
            <a:ext cx="2743200" cy="365125"/>
          </a:xfrm>
        </p:spPr>
        <p:txBody>
          <a:bodyPr/>
          <a:lstStyle/>
          <a:p>
            <a:fld id="{BE5F26B5-172A-4DC2-B0B7-181CFC56B87C}" type="slidenum">
              <a:rPr lang="zh-CN" altLang="en-US" smtClean="0"/>
              <a:t/>
            </a:fld>
            <a:endParaRPr lang="zh-CN" altLang="en-US"/>
          </a:p>
        </p:txBody>
      </p:sp>
      <p:cxnSp>
        <p:nvCxnSpPr>
          <p:cNvPr id="3145747" name="直接箭头连接符 25"/>
          <p:cNvCxnSpPr/>
          <p:nvPr userDrawn="1">
            <p:custDataLst>
              <p:tags r:id="rId17"/>
            </p:custDataLst>
          </p:nvPr>
        </p:nvCxnSpPr>
        <p:spPr>
          <a:xfrm>
            <a:off x="847766" y="4895982"/>
            <a:ext cx="1694862" cy="0"/>
          </a:xfrm>
          <a:prstGeom prst="straightConnector1">
            <a:avLst/>
          </a:prstGeom>
          <a:noFill/>
          <a:ln w="28575">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ags" Target="../tags/tag97.xml" /><Relationship Id="rId22" Type="http://schemas.openxmlformats.org/officeDocument/2006/relationships/tags" Target="../tags/tag98.xml" /><Relationship Id="rId23" Type="http://schemas.openxmlformats.org/officeDocument/2006/relationships/image" Target="../media/image3.pn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23"/>
          <a:stretch>
            <a:fillRect/>
          </a:stretch>
        </a:blipFill>
        <a:effectLst/>
      </p:bgPr>
    </p:bg>
    <p:spTree>
      <p:nvGrpSpPr>
        <p:cNvPr id="31" name=""/>
        <p:cNvGrpSpPr/>
        <p:nvPr/>
      </p:nvGrpSpPr>
      <p:grpSpPr>
        <a:xfrm>
          <a:off x="0" y="0"/>
          <a:ext cx="0" cy="0"/>
        </a:xfrm>
      </p:grpSpPr>
      <p:sp>
        <p:nvSpPr>
          <p:cNvPr id="1048658" name="矩形 15"/>
          <p:cNvSpPr/>
          <p:nvPr userDrawn="1">
            <p:custDataLst>
              <p:tags r:id="rId12"/>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3"/>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4"/>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8"/>
          <p:cNvCxnSpPr/>
          <p:nvPr userDrawn="1">
            <p:custDataLst>
              <p:tags r:id="rId18"/>
            </p:custDataLst>
          </p:nvPr>
        </p:nvCxnSpPr>
        <p:spPr>
          <a:xfrm>
            <a:off x="912495" y="1212215"/>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1" name="直接连接符 19"/>
          <p:cNvCxnSpPr/>
          <p:nvPr userDrawn="1">
            <p:custDataLst>
              <p:tags r:id="rId19"/>
            </p:custDataLst>
          </p:nvPr>
        </p:nvCxnSpPr>
        <p:spPr>
          <a:xfrm>
            <a:off x="848995" y="1212215"/>
            <a:ext cx="818515"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670" name="任意多边形: 形状 8"/>
          <p:cNvSpPr/>
          <p:nvPr userDrawn="1">
            <p:custDataLst>
              <p:tags r:id="rId20"/>
            </p:custDataLst>
          </p:nvPr>
        </p:nvSpPr>
        <p:spPr>
          <a:xfrm flipH="1" flipV="1">
            <a:off x="11292840" y="0"/>
            <a:ext cx="899160" cy="77597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72" name="任意多边形: 形状 9"/>
          <p:cNvSpPr/>
          <p:nvPr userDrawn="1">
            <p:custDataLst>
              <p:tags r:id="rId21"/>
            </p:custDataLst>
          </p:nvPr>
        </p:nvSpPr>
        <p:spPr>
          <a:xfrm>
            <a:off x="11129645" y="1905"/>
            <a:ext cx="1066165" cy="960755"/>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1402" r:id="rId2"/>
    <p:sldLayoutId id="2147491403" r:id="rId3"/>
    <p:sldLayoutId id="2147491404" r:id="rId4"/>
    <p:sldLayoutId id="2147491405" r:id="rId5"/>
    <p:sldLayoutId id="2147491406" r:id="rId6"/>
    <p:sldLayoutId id="2147491407" r:id="rId7"/>
    <p:sldLayoutId id="2147491408" r:id="rId8"/>
    <p:sldLayoutId id="2147491409" r:id="rId9"/>
    <p:sldLayoutId id="2147491410" r:id="rId10"/>
    <p:sldLayoutId id="2147491411" r:id="rId11"/>
  </p:sldLayoutIdLst>
  <p:transition/>
  <p:timing/>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0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tags" Target="../tags/tag120.xml" /><Relationship Id="rId18" Type="http://schemas.openxmlformats.org/officeDocument/2006/relationships/tags" Target="../tags/tag121.xml" /><Relationship Id="rId19" Type="http://schemas.openxmlformats.org/officeDocument/2006/relationships/tags" Target="../tags/tag122.xml" /><Relationship Id="rId2" Type="http://schemas.openxmlformats.org/officeDocument/2006/relationships/tags" Target="../tags/tag105.xml" /><Relationship Id="rId20" Type="http://schemas.openxmlformats.org/officeDocument/2006/relationships/tags" Target="../tags/tag123.xml" /><Relationship Id="rId21" Type="http://schemas.openxmlformats.org/officeDocument/2006/relationships/tags" Target="../tags/tag124.xml" /><Relationship Id="rId22" Type="http://schemas.openxmlformats.org/officeDocument/2006/relationships/tags" Target="../tags/tag12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tags" Target="../tags/tag161.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16" Type="http://schemas.openxmlformats.org/officeDocument/2006/relationships/tags" Target="../tags/tag176.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42114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副标题"/>
          <p:cNvSpPr>
            <a:spLocks noGrp="1"/>
          </p:cNvSpPr>
          <p:nvPr>
            <p:ph type="subTitle" idx="1"/>
            <p:custDataLst>
              <p:tags r:id="rId3"/>
            </p:custDataLst>
          </p:nvPr>
        </p:nvSpPr>
        <p:spPr/>
        <p:txBody>
          <a:bodyPr/>
          <a:lstStyle/>
          <a:p>
            <a:r>
              <a:rPr lang="zh-CN" altLang="en-US"/>
              <a:t>单击此处添加副标题</a:t>
            </a:r>
            <a:endParaRPr lang="zh-CN" altLang="en-US"/>
          </a:p>
        </p:txBody>
      </p:sp>
      <p:sp>
        <p:nvSpPr>
          <p:cNvPr id="1048650" name="公司名"/>
          <p:cNvSpPr>
            <a:spLocks noGrp="1"/>
          </p:cNvSpPr>
          <p:nvPr>
            <p:ph type="body" sz="quarter" idx="13"/>
            <p:custDataLst>
              <p:tags r:id="rId4"/>
            </p:custDataLst>
          </p:nvPr>
        </p:nvSpPr>
        <p:spPr/>
        <p:txBody>
          <a:bodyPr/>
          <a:lstStyle/>
          <a:p>
            <a:r>
              <a:rPr lang="zh-CN" altLang="en-US"/>
              <a:t>稻壳学院</a:t>
            </a:r>
            <a:endParaRPr lang="zh-CN" altLang="en-US"/>
          </a:p>
        </p:txBody>
      </p:sp>
      <p:sp>
        <p:nvSpPr>
          <p:cNvPr id="1048652" name="日期时间"/>
          <p:cNvSpPr>
            <a:spLocks noGrp="1"/>
          </p:cNvSpPr>
          <p:nvPr>
            <p:ph type="body" sz="quarter" idx="14"/>
            <p:custDataLst>
              <p:tags r:id="rId5"/>
            </p:custDataLst>
          </p:nvPr>
        </p:nvSpPr>
        <p:spPr/>
        <p:txBody>
          <a:bodyPr/>
          <a:lstStyle/>
          <a:p>
            <a:r>
              <a:rPr lang="en-US" altLang="zh-CN"/>
              <a:t>20XX/01/01</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r>
              <a:rPr lang="en-US" altLang="zh-CN"/>
              <a:t>XXX</a:t>
            </a:r>
            <a:endParaRPr lang="zh-CN" altLang="en-US"/>
          </a:p>
        </p:txBody>
      </p:sp>
      <p:sp>
        <p:nvSpPr>
          <p:cNvPr id="1048656" name="标题 2"/>
          <p:cNvSpPr>
            <a:spLocks noGrp="1"/>
          </p:cNvSpPr>
          <p:nvPr>
            <p:ph type="ctrTitle"/>
            <p:custDataLst>
              <p:tags r:id="rId7"/>
            </p:custDataLst>
          </p:nvPr>
        </p:nvSpPr>
        <p:spPr/>
        <p:txBody>
          <a:bodyPr/>
          <a:lstStyle/>
          <a:p>
            <a:r>
              <a:rPr lang="zh-CN" altLang="en-US"/>
              <a:t>会员制农业蔬菜营销</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6" name="标题"/>
          <p:cNvSpPr>
            <a:spLocks noGrp="1"/>
          </p:cNvSpPr>
          <p:nvPr>
            <p:ph type="title"/>
            <p:custDataLst>
              <p:tags r:id="rId2"/>
            </p:custDataLst>
          </p:nvPr>
        </p:nvSpPr>
        <p:spPr/>
        <p:txBody>
          <a:bodyPr/>
          <a:lstStyle/>
          <a:p>
            <a:r>
              <a:rPr lang="zh-CN" altLang="en-US"/>
              <a:t>目录</a:t>
            </a:r>
            <a:endParaRPr lang="zh-CN" altLang="en-US"/>
          </a:p>
        </p:txBody>
      </p:sp>
      <p:sp>
        <p:nvSpPr>
          <p:cNvPr id="1048848" name="副标题"/>
          <p:cNvSpPr>
            <a:spLocks noGrp="1"/>
          </p:cNvSpPr>
          <p:nvPr>
            <p:ph type="body" idx="1"/>
            <p:custDataLst>
              <p:tags r:id="rId3"/>
            </p:custDataLst>
          </p:nvPr>
        </p:nvSpPr>
        <p:spPr/>
        <p:txBody>
          <a:bodyPr/>
          <a:lstStyle/>
          <a:p>
            <a:r>
              <a:rPr lang="en-US" altLang="zh-CN"/>
              <a:t>CONTENTS</a:t>
            </a:r>
            <a:endParaRPr lang="en-US" altLang="zh-CN"/>
          </a:p>
        </p:txBody>
      </p:sp>
      <p:sp>
        <p:nvSpPr>
          <p:cNvPr id="1048850" name="文本框 1"/>
          <p:cNvSpPr txBox="1"/>
          <p:nvPr>
            <p:custDataLst>
              <p:tags r:id="rId4"/>
            </p:custDataLst>
          </p:nvPr>
        </p:nvSpPr>
        <p:spPr>
          <a:xfrm>
            <a:off x="5483225" y="72390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01.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2" name="文本框 10"/>
          <p:cNvSpPr txBox="1"/>
          <p:nvPr>
            <p:custDataLst>
              <p:tags r:id="rId5"/>
            </p:custDataLst>
          </p:nvPr>
        </p:nvSpPr>
        <p:spPr>
          <a:xfrm>
            <a:off x="7139940" y="8978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单击添加目录项标题</a:t>
            </a:r>
            <a:endParaRPr lang="en-US" altLang="zh-CN" sz="2000" b="1">
              <a:solidFill>
                <a:schemeClr val="tx1"/>
              </a:solidFill>
              <a:latin typeface="+mj-ea"/>
              <a:ea typeface="+mj-ea"/>
            </a:endParaRPr>
          </a:p>
        </p:txBody>
      </p:sp>
      <p:cxnSp>
        <p:nvCxnSpPr>
          <p:cNvPr id="3145755" name="直接连接符 22"/>
          <p:cNvCxnSpPr/>
          <p:nvPr>
            <p:custDataLst>
              <p:tags r:id="rId6"/>
            </p:custDataLst>
          </p:nvPr>
        </p:nvCxnSpPr>
        <p:spPr>
          <a:xfrm>
            <a:off x="5634355" y="14782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4" name="文本框 8"/>
          <p:cNvSpPr txBox="1"/>
          <p:nvPr>
            <p:custDataLst>
              <p:tags r:id="rId7"/>
            </p:custDataLst>
          </p:nvPr>
        </p:nvSpPr>
        <p:spPr>
          <a:xfrm>
            <a:off x="5483225" y="16954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02.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6" name="文本框 15"/>
          <p:cNvSpPr txBox="1"/>
          <p:nvPr>
            <p:custDataLst>
              <p:tags r:id="rId8"/>
            </p:custDataLst>
          </p:nvPr>
        </p:nvSpPr>
        <p:spPr>
          <a:xfrm>
            <a:off x="7139940" y="18472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会员制农业蔬菜营销的概念和背景</a:t>
            </a:r>
            <a:endParaRPr lang="en-US" altLang="zh-CN" sz="2000" b="1">
              <a:solidFill>
                <a:schemeClr val="tx1"/>
              </a:solidFill>
              <a:latin typeface="+mj-ea"/>
              <a:ea typeface="+mj-ea"/>
            </a:endParaRPr>
          </a:p>
        </p:txBody>
      </p:sp>
      <p:cxnSp>
        <p:nvCxnSpPr>
          <p:cNvPr id="3145757" name="直接连接符 25"/>
          <p:cNvCxnSpPr/>
          <p:nvPr>
            <p:custDataLst>
              <p:tags r:id="rId9"/>
            </p:custDataLst>
          </p:nvPr>
        </p:nvCxnSpPr>
        <p:spPr>
          <a:xfrm>
            <a:off x="5634355" y="24276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8" name="文本框 2"/>
          <p:cNvSpPr txBox="1"/>
          <p:nvPr>
            <p:custDataLst>
              <p:tags r:id="rId10"/>
            </p:custDataLst>
          </p:nvPr>
        </p:nvSpPr>
        <p:spPr>
          <a:xfrm>
            <a:off x="5483225" y="26447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03.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0" name="文本框 14"/>
          <p:cNvSpPr txBox="1"/>
          <p:nvPr>
            <p:custDataLst>
              <p:tags r:id="rId11"/>
            </p:custDataLst>
          </p:nvPr>
        </p:nvSpPr>
        <p:spPr>
          <a:xfrm>
            <a:off x="7139940" y="27743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会员制农业蔬菜营销的优势</a:t>
            </a:r>
            <a:endParaRPr lang="en-US" altLang="zh-CN" sz="2000" b="1">
              <a:solidFill>
                <a:schemeClr val="tx1"/>
              </a:solidFill>
              <a:latin typeface="+mj-ea"/>
              <a:ea typeface="+mj-ea"/>
            </a:endParaRPr>
          </a:p>
        </p:txBody>
      </p:sp>
      <p:cxnSp>
        <p:nvCxnSpPr>
          <p:cNvPr id="3145759" name="直接连接符 26"/>
          <p:cNvCxnSpPr/>
          <p:nvPr>
            <p:custDataLst>
              <p:tags r:id="rId12"/>
            </p:custDataLst>
          </p:nvPr>
        </p:nvCxnSpPr>
        <p:spPr>
          <a:xfrm>
            <a:off x="5634355" y="33547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2" name="文本框 9"/>
          <p:cNvSpPr txBox="1"/>
          <p:nvPr>
            <p:custDataLst>
              <p:tags r:id="rId13"/>
            </p:custDataLst>
          </p:nvPr>
        </p:nvSpPr>
        <p:spPr>
          <a:xfrm>
            <a:off x="5483225" y="35718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04.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4" name="文本框 18"/>
          <p:cNvSpPr txBox="1"/>
          <p:nvPr>
            <p:custDataLst>
              <p:tags r:id="rId14"/>
            </p:custDataLst>
          </p:nvPr>
        </p:nvSpPr>
        <p:spPr>
          <a:xfrm>
            <a:off x="7139940" y="367982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会员制农业蔬菜营销的策略</a:t>
            </a:r>
            <a:endParaRPr lang="en-US" altLang="zh-CN" sz="2000" b="1">
              <a:solidFill>
                <a:schemeClr val="tx1"/>
              </a:solidFill>
              <a:latin typeface="+mj-ea"/>
              <a:ea typeface="+mj-ea"/>
            </a:endParaRPr>
          </a:p>
        </p:txBody>
      </p:sp>
      <p:cxnSp>
        <p:nvCxnSpPr>
          <p:cNvPr id="3145761" name="直接连接符 27"/>
          <p:cNvCxnSpPr/>
          <p:nvPr>
            <p:custDataLst>
              <p:tags r:id="rId15"/>
            </p:custDataLst>
          </p:nvPr>
        </p:nvCxnSpPr>
        <p:spPr>
          <a:xfrm>
            <a:off x="5634355" y="42595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6" name="文本框 13"/>
          <p:cNvSpPr txBox="1"/>
          <p:nvPr>
            <p:custDataLst>
              <p:tags r:id="rId16"/>
            </p:custDataLst>
          </p:nvPr>
        </p:nvSpPr>
        <p:spPr>
          <a:xfrm>
            <a:off x="5483225" y="44767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05.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8" name="文本框 16"/>
          <p:cNvSpPr txBox="1"/>
          <p:nvPr>
            <p:custDataLst>
              <p:tags r:id="rId17"/>
            </p:custDataLst>
          </p:nvPr>
        </p:nvSpPr>
        <p:spPr>
          <a:xfrm>
            <a:off x="7139940" y="46062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会员制农业蔬菜营销的实践案例</a:t>
            </a:r>
            <a:endParaRPr lang="en-US" altLang="zh-CN" sz="2000" b="1">
              <a:solidFill>
                <a:schemeClr val="tx1"/>
              </a:solidFill>
              <a:latin typeface="+mj-ea"/>
              <a:ea typeface="+mj-ea"/>
            </a:endParaRPr>
          </a:p>
        </p:txBody>
      </p:sp>
      <p:cxnSp>
        <p:nvCxnSpPr>
          <p:cNvPr id="3145763" name="直接连接符 17"/>
          <p:cNvCxnSpPr/>
          <p:nvPr>
            <p:custDataLst>
              <p:tags r:id="rId18"/>
            </p:custDataLst>
          </p:nvPr>
        </p:nvCxnSpPr>
        <p:spPr>
          <a:xfrm>
            <a:off x="5634355" y="51866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70" name="文本框 20"/>
          <p:cNvSpPr txBox="1"/>
          <p:nvPr>
            <p:custDataLst>
              <p:tags r:id="rId19"/>
            </p:custDataLst>
          </p:nvPr>
        </p:nvSpPr>
        <p:spPr>
          <a:xfrm>
            <a:off x="5483225" y="54038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06.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72" name="文本框 21"/>
          <p:cNvSpPr txBox="1"/>
          <p:nvPr>
            <p:custDataLst>
              <p:tags r:id="rId20"/>
            </p:custDataLst>
          </p:nvPr>
        </p:nvSpPr>
        <p:spPr>
          <a:xfrm>
            <a:off x="7139940" y="551180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会员制农业蔬菜营销的挑战与对策</a:t>
            </a:r>
            <a:endParaRPr lang="en-US" altLang="zh-CN" sz="2000" b="1">
              <a:solidFill>
                <a:schemeClr val="tx1"/>
              </a:solidFill>
              <a:latin typeface="+mj-ea"/>
              <a:ea typeface="+mj-ea"/>
            </a:endParaRPr>
          </a:p>
        </p:txBody>
      </p:sp>
      <p:cxnSp>
        <p:nvCxnSpPr>
          <p:cNvPr id="3145765" name="直接连接符 23"/>
          <p:cNvCxnSpPr/>
          <p:nvPr>
            <p:custDataLst>
              <p:tags r:id="rId21"/>
            </p:custDataLst>
          </p:nvPr>
        </p:nvCxnSpPr>
        <p:spPr>
          <a:xfrm>
            <a:off x="5634355" y="609155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3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34" name="节编号"/>
          <p:cNvSpPr>
            <a:spLocks noGrp="1"/>
          </p:cNvSpPr>
          <p:nvPr>
            <p:ph type="body" sz="quarter" idx="13"/>
            <p:custDataLst>
              <p:tags r:id="rId3"/>
            </p:custDataLst>
          </p:nvPr>
        </p:nvSpPr>
        <p:spPr>
          <a:xfrm>
            <a:off x="835025" y="1830070"/>
            <a:ext cx="1943735" cy="977901"/>
          </a:xfrm>
        </p:spPr>
        <p:txBody>
          <a:bodyPr/>
          <a:lstStyle/>
          <a:p>
            <a:r>
              <a:rPr lang="en-US" altLang="zh-CN"/>
              <a:t>01</a:t>
            </a:r>
            <a:endParaRPr lang="en-US" altLang="zh-CN"/>
          </a:p>
        </p:txBody>
      </p:sp>
      <p:sp>
        <p:nvSpPr>
          <p:cNvPr id="1048936" name="标题 1"/>
          <p:cNvSpPr>
            <a:spLocks noGrp="1"/>
          </p:cNvSpPr>
          <p:nvPr>
            <p:ph type="title"/>
            <p:custDataLst>
              <p:tags r:id="rId4"/>
            </p:custDataLst>
          </p:nvPr>
        </p:nvSpPr>
        <p:spPr/>
        <p:txBody>
          <a:bodyPr/>
          <a:lstStyle/>
          <a:p>
            <a:r>
              <a:rPr lang="zh-CN" altLang="en-US"/>
              <a:t>单击此处添加章节标题</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9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94" name="节编号"/>
          <p:cNvSpPr>
            <a:spLocks noGrp="1"/>
          </p:cNvSpPr>
          <p:nvPr>
            <p:ph type="body" sz="quarter" idx="13"/>
            <p:custDataLst>
              <p:tags r:id="rId3"/>
            </p:custDataLst>
          </p:nvPr>
        </p:nvSpPr>
        <p:spPr>
          <a:xfrm>
            <a:off x="835025" y="1830070"/>
            <a:ext cx="1943735" cy="977901"/>
          </a:xfrm>
        </p:spPr>
        <p:txBody>
          <a:bodyPr/>
          <a:lstStyle/>
          <a:p>
            <a:r>
              <a:rPr lang="en-US" altLang="zh-CN"/>
              <a:t>02</a:t>
            </a:r>
            <a:endParaRPr lang="en-US" altLang="zh-CN"/>
          </a:p>
        </p:txBody>
      </p:sp>
      <p:sp>
        <p:nvSpPr>
          <p:cNvPr id="1048996" name="标题 1"/>
          <p:cNvSpPr>
            <a:spLocks noGrp="1"/>
          </p:cNvSpPr>
          <p:nvPr>
            <p:ph type="title"/>
            <p:custDataLst>
              <p:tags r:id="rId4"/>
            </p:custDataLst>
          </p:nvPr>
        </p:nvSpPr>
        <p:spPr/>
        <p:txBody>
          <a:bodyPr>
            <a:normAutofit fontScale="90000"/>
          </a:bodyPr>
          <a:lstStyle/>
          <a:p>
            <a:r>
              <a:rPr lang="zh-CN" altLang="en-US"/>
              <a:t>会员制农业蔬菜营销的概念和背景</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86" name="标题 1"/>
          <p:cNvSpPr>
            <a:spLocks noGrp="1"/>
          </p:cNvSpPr>
          <p:nvPr>
            <p:ph type="title"/>
          </p:nvPr>
        </p:nvSpPr>
        <p:spPr/>
        <p:txBody>
          <a:bodyPr/>
          <a:lstStyle/>
          <a:p>
            <a:r>
              <a:rPr lang="zh-CN" altLang="en-US"/>
              <a:t>会员制农业蔬菜营销的定义</a:t>
            </a:r>
            <a:endParaRPr lang="zh-CN" altLang="en-US"/>
          </a:p>
        </p:txBody>
      </p:sp>
      <p:sp>
        <p:nvSpPr>
          <p:cNvPr id="104908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会员制农业蔬菜营销是一种以会员制度为核心的农产品营销模式</a:t>
            </a:r>
            <a:endParaRPr lang="zh-CN" altLang="en-US" sz="2000" spc="150">
              <a:solidFill>
                <a:schemeClr val="tx1">
                  <a:lumMod val="85000"/>
                  <a:lumOff val="15000"/>
                </a:schemeClr>
              </a:solidFill>
              <a:latin typeface="+mn-ea"/>
              <a:sym typeface="+mn-ea"/>
            </a:endParaRPr>
          </a:p>
        </p:txBody>
      </p:sp>
      <p:sp>
        <p:nvSpPr>
          <p:cNvPr id="104909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9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会员制农业蔬菜营销通过提供优质农产品和个性化服务来吸引消费者成为会员</a:t>
            </a:r>
            <a:endParaRPr lang="zh-CN" altLang="en-US" sz="2000" spc="150">
              <a:solidFill>
                <a:schemeClr val="tx1">
                  <a:lumMod val="85000"/>
                  <a:lumOff val="15000"/>
                </a:schemeClr>
              </a:solidFill>
              <a:latin typeface="+mn-ea"/>
              <a:sym typeface="+mn-ea"/>
            </a:endParaRPr>
          </a:p>
        </p:txBody>
      </p:sp>
      <p:sp>
        <p:nvSpPr>
          <p:cNvPr id="104910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会员制农业蔬菜营销具有提高农产品附加值、促进农民增收、保障消费者权益等优点</a:t>
            </a:r>
            <a:endParaRPr lang="zh-CN" altLang="en-US" sz="2000" spc="150">
              <a:solidFill>
                <a:schemeClr val="tx1">
                  <a:lumMod val="85000"/>
                  <a:lumOff val="15000"/>
                </a:schemeClr>
              </a:solidFill>
              <a:latin typeface="+mn-ea"/>
              <a:sym typeface="+mn-ea"/>
            </a:endParaRPr>
          </a:p>
        </p:txBody>
      </p:sp>
      <p:sp>
        <p:nvSpPr>
          <p:cNvPr id="104910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会员制农业蔬菜营销在国内外得到了广泛应用，成为农产品营销的重要趋势之一</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50" name="标题 1"/>
          <p:cNvSpPr>
            <a:spLocks noGrp="1"/>
          </p:cNvSpPr>
          <p:nvPr>
            <p:ph type="title"/>
          </p:nvPr>
        </p:nvSpPr>
        <p:spPr/>
        <p:txBody>
          <a:bodyPr>
            <a:normAutofit/>
          </a:bodyPr>
          <a:lstStyle/>
          <a:p>
            <a:r>
              <a:rPr lang="zh-CN" altLang="en-US"/>
              <a:t>背景介绍：现代农业的发展趋势、消费者需求的变化</a:t>
            </a:r>
            <a:endParaRPr lang="zh-CN" altLang="en-US"/>
          </a:p>
        </p:txBody>
      </p:sp>
      <p:sp>
        <p:nvSpPr>
          <p:cNvPr id="1049152" name="内容占位符 2"/>
          <p:cNvSpPr>
            <a:spLocks noGrp="1"/>
          </p:cNvSpPr>
          <p:nvPr>
            <p:ph idx="1"/>
          </p:nvPr>
        </p:nvSpPr>
        <p:spPr/>
        <p:txBody>
          <a:bodyPr/>
          <a:lstStyle/>
          <a:p>
            <a:r>
              <a:rPr lang="zh-CN" altLang="en-US"/>
              <a:t>现代农业的发展趋势：随着科技的不断进步，现代农业正在向高效、环保、可持续的方向发展。同时，农业产业链的整合与升级也成为了现代农业发展的重要趋势。</a:t>
            </a:r>
            <a:endParaRPr lang="zh-CN" altLang="en-US"/>
          </a:p>
          <a:p>
            <a:r>
              <a:rPr lang="zh-CN" altLang="en-US"/>
              <a:t>消费者需求的变化：随着生活水平的提高，消费者对食品的需求也在发生变化。他们更加注重食品的安全、健康、品质和口感。同时，消费者也更加关注食品的来源和生产过程，希望了解更多关于食品的信息。  以上是关于“会员制农业蔬菜营销”的PPT中“背景介绍：现代农业的发展趋势、消费者需求的变化”的内容，希望能够帮助到您。</a:t>
            </a:r>
            <a:endParaRPr lang="zh-CN" altLang="en-US"/>
          </a:p>
          <a:p>
            <a:pPr lvl="1"/>
            <a:r>
              <a:rPr lang="zh-CN" altLang="en-US"/>
              <a:t>以上是关于“会员制农业蔬菜营销”的PPT中“背景介绍：现代农业的发展趋势、消费者需求的变化”的内容，希望能够帮助到您。</a:t>
            </a: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9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194" name="节编号"/>
          <p:cNvSpPr>
            <a:spLocks noGrp="1"/>
          </p:cNvSpPr>
          <p:nvPr>
            <p:ph type="body" sz="quarter" idx="13"/>
            <p:custDataLst>
              <p:tags r:id="rId3"/>
            </p:custDataLst>
          </p:nvPr>
        </p:nvSpPr>
        <p:spPr>
          <a:xfrm>
            <a:off x="835025" y="1830070"/>
            <a:ext cx="1943735" cy="977901"/>
          </a:xfrm>
        </p:spPr>
        <p:txBody>
          <a:bodyPr/>
          <a:lstStyle/>
          <a:p>
            <a:r>
              <a:rPr lang="en-US" altLang="zh-CN"/>
              <a:t>03</a:t>
            </a:r>
            <a:endParaRPr lang="en-US" altLang="zh-CN"/>
          </a:p>
        </p:txBody>
      </p:sp>
      <p:sp>
        <p:nvSpPr>
          <p:cNvPr id="1049196" name="标题 1"/>
          <p:cNvSpPr>
            <a:spLocks noGrp="1"/>
          </p:cNvSpPr>
          <p:nvPr>
            <p:ph type="title"/>
            <p:custDataLst>
              <p:tags r:id="rId4"/>
            </p:custDataLst>
          </p:nvPr>
        </p:nvSpPr>
        <p:spPr/>
        <p:txBody>
          <a:bodyPr>
            <a:normAutofit fontScale="90000"/>
          </a:bodyPr>
          <a:lstStyle/>
          <a:p>
            <a:r>
              <a:rPr lang="zh-CN" altLang="en-US"/>
              <a:t>会员制农业蔬菜营销的优势</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86" name="标题 1"/>
          <p:cNvSpPr>
            <a:spLocks noGrp="1"/>
          </p:cNvSpPr>
          <p:nvPr>
            <p:ph type="title"/>
          </p:nvPr>
        </p:nvSpPr>
        <p:spPr/>
        <p:txBody>
          <a:bodyPr/>
          <a:lstStyle/>
          <a:p>
            <a:r>
              <a:rPr lang="zh-CN" altLang="en-US"/>
              <a:t>保证蔬菜品质和安全</a:t>
            </a:r>
            <a:endParaRPr lang="zh-CN" altLang="en-US"/>
          </a:p>
        </p:txBody>
      </p:sp>
      <p:sp>
        <p:nvSpPr>
          <p:cNvPr id="104928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600" spc="150">
                <a:solidFill>
                  <a:schemeClr val="tx1">
                    <a:lumMod val="85000"/>
                    <a:lumOff val="15000"/>
                  </a:schemeClr>
                </a:solidFill>
                <a:latin typeface="+mn-ea"/>
                <a:sym typeface="+mn-ea"/>
              </a:rPr>
              <a:t>严格把控蔬菜品质：会员制农业蔬菜营销通过严格把控蔬菜的品质，确保蔬菜新鲜、健康、无污染，让消费者享受到高品质的蔬菜。</a:t>
            </a:r>
            <a:endParaRPr lang="zh-CN" altLang="en-US" sz="1600" spc="150">
              <a:solidFill>
                <a:schemeClr val="tx1">
                  <a:lumMod val="85000"/>
                  <a:lumOff val="15000"/>
                </a:schemeClr>
              </a:solidFill>
              <a:latin typeface="+mn-ea"/>
              <a:sym typeface="+mn-ea"/>
            </a:endParaRPr>
          </a:p>
        </p:txBody>
      </p:sp>
      <p:sp>
        <p:nvSpPr>
          <p:cNvPr id="104929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保证蔬菜安全：会员制农业蔬菜营销注重蔬菜的安全性，通过建立完善的食品安全体系，确保蔬菜在种植、采摘、运输等环节都符合食品安全标准，让消费者放心食用。</a:t>
            </a:r>
            <a:endParaRPr lang="zh-CN" altLang="en-US" sz="2000" spc="150">
              <a:solidFill>
                <a:schemeClr val="tx1">
                  <a:lumMod val="85000"/>
                  <a:lumOff val="15000"/>
                </a:schemeClr>
              </a:solidFill>
              <a:latin typeface="+mn-ea"/>
              <a:sym typeface="+mn-ea"/>
            </a:endParaRPr>
          </a:p>
        </p:txBody>
      </p:sp>
      <p:sp>
        <p:nvSpPr>
          <p:cNvPr id="104930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600" spc="150">
                <a:solidFill>
                  <a:schemeClr val="tx1">
                    <a:lumMod val="85000"/>
                    <a:lumOff val="15000"/>
                  </a:schemeClr>
                </a:solidFill>
                <a:latin typeface="+mn-ea"/>
                <a:sym typeface="+mn-ea"/>
              </a:rPr>
              <a:t>提高蔬菜的附加值：会员制农业蔬菜营销通过提供高品质、安全的蔬菜，提高了蔬菜的附加值，使得蔬菜价格更加合理，也更加符合消费者的需求。</a:t>
            </a:r>
            <a:endParaRPr lang="zh-CN" altLang="en-US" sz="1600" spc="150">
              <a:solidFill>
                <a:schemeClr val="tx1">
                  <a:lumMod val="85000"/>
                  <a:lumOff val="15000"/>
                </a:schemeClr>
              </a:solidFill>
              <a:latin typeface="+mn-ea"/>
              <a:sym typeface="+mn-ea"/>
            </a:endParaRPr>
          </a:p>
        </p:txBody>
      </p:sp>
      <p:sp>
        <p:nvSpPr>
          <p:cNvPr id="104930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600" spc="150">
                <a:solidFill>
                  <a:schemeClr val="tx1">
                    <a:lumMod val="85000"/>
                    <a:lumOff val="15000"/>
                  </a:schemeClr>
                </a:solidFill>
                <a:latin typeface="+mn-ea"/>
                <a:sym typeface="+mn-ea"/>
              </a:rPr>
              <a:t>增强消费者的信任度：会员制农业蔬菜营销通过保证蔬菜品质和安全，增强了消费者对品牌的信任度，使得消费者更加愿意购买该品牌的蔬菜。</a:t>
            </a:r>
            <a:endParaRPr lang="zh-CN" altLang="en-US" sz="16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50" name="标题 1"/>
          <p:cNvSpPr>
            <a:spLocks noGrp="1"/>
          </p:cNvSpPr>
          <p:nvPr>
            <p:ph type="title"/>
          </p:nvPr>
        </p:nvSpPr>
        <p:spPr/>
        <p:txBody>
          <a:bodyPr/>
          <a:lstStyle/>
          <a:p>
            <a:r>
              <a:rPr lang="zh-CN" altLang="en-US"/>
              <a:t>提供个性化服务，满足消费者多样化需求</a:t>
            </a:r>
            <a:endParaRPr lang="zh-CN" altLang="en-US"/>
          </a:p>
        </p:txBody>
      </p:sp>
      <p:cxnSp>
        <p:nvCxnSpPr>
          <p:cNvPr id="3145815" name="直接连接符 5"/>
          <p:cNvCxnSpPr/>
          <p:nvPr>
            <p:custDataLst>
              <p:tags r:id="rId2"/>
            </p:custDataLst>
          </p:nvPr>
        </p:nvCxnSpPr>
        <p:spPr>
          <a:xfrm>
            <a:off x="2552429" y="2488641"/>
            <a:ext cx="7182281" cy="0"/>
          </a:xfrm>
          <a:prstGeom prst="line">
            <a:avLst/>
          </a:prstGeom>
          <a:ln w="12700">
            <a:solidFill>
              <a:schemeClr val="accent1">
                <a:alpha val="32000"/>
              </a:schemeClr>
            </a:solidFill>
          </a:ln>
        </p:spPr>
        <p:style>
          <a:lnRef idx="1">
            <a:schemeClr val="accent1"/>
          </a:lnRef>
          <a:fillRef idx="0">
            <a:schemeClr val="accent1"/>
          </a:fillRef>
          <a:effectRef idx="0">
            <a:schemeClr val="accent1"/>
          </a:effectRef>
          <a:fontRef idx="minor">
            <a:schemeClr val="tx1"/>
          </a:fontRef>
        </p:style>
      </p:cxnSp>
      <p:cxnSp>
        <p:nvCxnSpPr>
          <p:cNvPr id="3145817" name="直接连接符 17"/>
          <p:cNvCxnSpPr/>
          <p:nvPr>
            <p:custDataLst>
              <p:tags r:id="rId3"/>
            </p:custDataLst>
          </p:nvPr>
        </p:nvCxnSpPr>
        <p:spPr>
          <a:xfrm>
            <a:off x="2552429" y="3797800"/>
            <a:ext cx="7182281" cy="0"/>
          </a:xfrm>
          <a:prstGeom prst="line">
            <a:avLst/>
          </a:prstGeom>
          <a:ln w="12700">
            <a:solidFill>
              <a:schemeClr val="accent1">
                <a:alpha val="32000"/>
              </a:schemeClr>
            </a:solidFill>
          </a:ln>
        </p:spPr>
        <p:style>
          <a:lnRef idx="1">
            <a:schemeClr val="accent1"/>
          </a:lnRef>
          <a:fillRef idx="0">
            <a:schemeClr val="accent1"/>
          </a:fillRef>
          <a:effectRef idx="0">
            <a:schemeClr val="accent1"/>
          </a:effectRef>
          <a:fontRef idx="minor">
            <a:schemeClr val="tx1"/>
          </a:fontRef>
        </p:style>
      </p:cxnSp>
      <p:cxnSp>
        <p:nvCxnSpPr>
          <p:cNvPr id="3145819" name="直接连接符 18"/>
          <p:cNvCxnSpPr/>
          <p:nvPr>
            <p:custDataLst>
              <p:tags r:id="rId4"/>
            </p:custDataLst>
          </p:nvPr>
        </p:nvCxnSpPr>
        <p:spPr>
          <a:xfrm>
            <a:off x="2552429" y="5106958"/>
            <a:ext cx="7182281" cy="0"/>
          </a:xfrm>
          <a:prstGeom prst="line">
            <a:avLst/>
          </a:prstGeom>
          <a:ln w="12700">
            <a:solidFill>
              <a:schemeClr val="accent1">
                <a:alpha val="32000"/>
              </a:schemeClr>
            </a:solidFill>
          </a:ln>
        </p:spPr>
        <p:style>
          <a:lnRef idx="1">
            <a:schemeClr val="accent1"/>
          </a:lnRef>
          <a:fillRef idx="0">
            <a:schemeClr val="accent1"/>
          </a:fillRef>
          <a:effectRef idx="0">
            <a:schemeClr val="accent1"/>
          </a:effectRef>
          <a:fontRef idx="minor">
            <a:schemeClr val="tx1"/>
          </a:fontRef>
        </p:style>
      </p:cxnSp>
      <p:sp>
        <p:nvSpPr>
          <p:cNvPr id="1049352" name="标题"/>
          <p:cNvSpPr txBox="1"/>
          <p:nvPr>
            <p:custDataLst>
              <p:tags r:id="rId5"/>
            </p:custDataLst>
          </p:nvPr>
        </p:nvSpPr>
        <p:spPr>
          <a:xfrm>
            <a:off x="2998641" y="1364400"/>
            <a:ext cx="6537081" cy="31288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00" b="1" spc="300">
                <a:solidFill>
                  <a:schemeClr val="accent1"/>
                </a:solidFill>
                <a:effectLst/>
                <a:latin typeface="+mj-ea"/>
                <a:ea typeface="+mj-ea"/>
                <a:cs typeface="微软雅黑" panose="020b0503020204020204" pitchFamily="34" charset="-122"/>
              </a:rPr>
              <a:t>会员制农业蔬菜营销能够根据消费者的需求和偏好，提供个性化的产品和服务，满足消费者的多样化需求。 </a:t>
            </a:r>
            <a:endParaRPr lang="zh-CN" altLang="en-US" sz="1000" b="1" spc="300">
              <a:solidFill>
                <a:schemeClr val="accent1"/>
              </a:solidFill>
              <a:effectLst/>
              <a:latin typeface="+mj-ea"/>
              <a:ea typeface="+mj-ea"/>
              <a:cs typeface="微软雅黑" panose="020b0503020204020204" pitchFamily="34" charset="-122"/>
            </a:endParaRPr>
          </a:p>
        </p:txBody>
      </p:sp>
      <p:sp>
        <p:nvSpPr>
          <p:cNvPr id="1049354" name="正文"/>
          <p:cNvSpPr txBox="1"/>
          <p:nvPr>
            <p:custDataLst>
              <p:tags r:id="rId6"/>
            </p:custDataLst>
          </p:nvPr>
        </p:nvSpPr>
        <p:spPr>
          <a:xfrm>
            <a:off x="2457290" y="1771753"/>
            <a:ext cx="7078432" cy="47837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4985" indent="0" algn="just" fontAlgn="auto">
              <a:lnSpc>
                <a:spcPct val="130000"/>
              </a:lnSpc>
              <a:spcAft>
                <a:spcPts val="1000"/>
              </a:spcAft>
              <a:buClrTx/>
              <a:buSzTx/>
              <a:buFontTx/>
            </a:pPr>
            <a:r>
              <a:rPr lang="zh-CN" altLang="en-US" sz="1200" spc="150">
                <a:solidFill>
                  <a:schemeClr val="tx1">
                    <a:lumMod val="85000"/>
                    <a:lumOff val="15000"/>
                  </a:schemeClr>
                </a:solidFill>
                <a:latin typeface="+mn-ea"/>
                <a:cs typeface="思源黑体 CN Regular" panose="020b0500000000000000" charset="-122"/>
                <a:sym typeface="+mn-ea"/>
              </a:rPr>
              <a:t>单击此处输入你的正文，文字是您思想的提炼，为了最终演示发布的良好效果，请尽量言简意赅的阐述观点；根据需要可酌情增减文字</a:t>
            </a:r>
            <a:endParaRPr lang="zh-CN" altLang="en-US" sz="1200" spc="150">
              <a:solidFill>
                <a:schemeClr val="tx1">
                  <a:lumMod val="85000"/>
                  <a:lumOff val="15000"/>
                </a:schemeClr>
              </a:solidFill>
              <a:latin typeface="+mn-ea"/>
              <a:cs typeface="思源黑体 CN Regular" panose="020b0500000000000000" charset="-122"/>
              <a:sym typeface="+mn-ea"/>
            </a:endParaRPr>
          </a:p>
        </p:txBody>
      </p:sp>
      <p:sp>
        <p:nvSpPr>
          <p:cNvPr id="1049356" name="文本框 53"/>
          <p:cNvSpPr txBox="1"/>
          <p:nvPr>
            <p:custDataLst>
              <p:tags r:id="rId7"/>
            </p:custDataLst>
          </p:nvPr>
        </p:nvSpPr>
        <p:spPr>
          <a:xfrm>
            <a:off x="2458630" y="1424699"/>
            <a:ext cx="539341" cy="312215"/>
          </a:xfrm>
          <a:prstGeom prst="rect">
            <a:avLst/>
          </a:prstGeom>
          <a:noFill/>
          <a:ln>
            <a:noFill/>
          </a:ln>
        </p:spPr>
        <p:txBody>
          <a:bodyPr wrap="square" rtlCol="0" anchor="b"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accent1"/>
                </a:solidFill>
                <a:latin typeface="+mj-ea"/>
                <a:ea typeface="+mj-ea"/>
              </a:rPr>
              <a:t>01</a:t>
            </a:r>
            <a:endParaRPr lang="en-US" altLang="zh-CN" b="1">
              <a:solidFill>
                <a:schemeClr val="accent1"/>
              </a:solidFill>
              <a:latin typeface="+mj-ea"/>
              <a:ea typeface="+mj-ea"/>
            </a:endParaRPr>
          </a:p>
        </p:txBody>
      </p:sp>
      <p:sp>
        <p:nvSpPr>
          <p:cNvPr id="1049358" name="标题"/>
          <p:cNvSpPr txBox="1"/>
          <p:nvPr>
            <p:custDataLst>
              <p:tags r:id="rId8"/>
            </p:custDataLst>
          </p:nvPr>
        </p:nvSpPr>
        <p:spPr>
          <a:xfrm>
            <a:off x="2999311" y="2686958"/>
            <a:ext cx="6537081" cy="31288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00" b="1" spc="300">
                <a:solidFill>
                  <a:schemeClr val="accent2"/>
                </a:solidFill>
                <a:effectLst/>
                <a:latin typeface="+mj-ea"/>
                <a:ea typeface="+mj-ea"/>
                <a:cs typeface="微软雅黑" panose="020b0503020204020204" pitchFamily="34" charset="-122"/>
              </a:rPr>
              <a:t>通过会员制农业蔬菜营销，消费者可以享受到更加优质、新鲜、健康的蔬菜产品，同时也可以享受到更加便捷、高效的服务体验。 </a:t>
            </a:r>
            <a:endParaRPr lang="zh-CN" altLang="en-US" sz="1000" b="1" spc="300">
              <a:solidFill>
                <a:schemeClr val="accent2"/>
              </a:solidFill>
              <a:effectLst/>
              <a:latin typeface="+mj-ea"/>
              <a:ea typeface="+mj-ea"/>
              <a:cs typeface="微软雅黑" panose="020b0503020204020204" pitchFamily="34" charset="-122"/>
            </a:endParaRPr>
          </a:p>
        </p:txBody>
      </p:sp>
      <p:sp>
        <p:nvSpPr>
          <p:cNvPr id="1049360" name="正文"/>
          <p:cNvSpPr txBox="1"/>
          <p:nvPr>
            <p:custDataLst>
              <p:tags r:id="rId9"/>
            </p:custDataLst>
          </p:nvPr>
        </p:nvSpPr>
        <p:spPr>
          <a:xfrm>
            <a:off x="2457960" y="3080911"/>
            <a:ext cx="7078432" cy="47837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4985" indent="0" algn="just" fontAlgn="auto">
              <a:lnSpc>
                <a:spcPct val="130000"/>
              </a:lnSpc>
              <a:spcAft>
                <a:spcPts val="1000"/>
              </a:spcAft>
              <a:buClrTx/>
              <a:buSzTx/>
              <a:buFontTx/>
            </a:pPr>
            <a:r>
              <a:rPr lang="zh-CN" altLang="en-US" sz="1200" spc="150">
                <a:solidFill>
                  <a:schemeClr val="tx1">
                    <a:lumMod val="85000"/>
                    <a:lumOff val="15000"/>
                  </a:schemeClr>
                </a:solidFill>
                <a:latin typeface="+mn-ea"/>
                <a:cs typeface="思源黑体 CN Regular" panose="020b0500000000000000" charset="-122"/>
                <a:sym typeface="+mn-ea"/>
              </a:rPr>
              <a:t>单击此处输入你的正文，文字是您思想的提炼，为了最终演示发布的良好效果，请尽量言简意赅的阐述观点；根据需要可酌情增减文字</a:t>
            </a:r>
            <a:endParaRPr lang="zh-CN" altLang="en-US" sz="1200" spc="150">
              <a:solidFill>
                <a:schemeClr val="tx1">
                  <a:lumMod val="85000"/>
                  <a:lumOff val="15000"/>
                </a:schemeClr>
              </a:solidFill>
              <a:latin typeface="+mn-ea"/>
              <a:cs typeface="思源黑体 CN Regular" panose="020b0500000000000000" charset="-122"/>
              <a:sym typeface="+mn-ea"/>
            </a:endParaRPr>
          </a:p>
        </p:txBody>
      </p:sp>
      <p:sp>
        <p:nvSpPr>
          <p:cNvPr id="1049362" name="文本框 41"/>
          <p:cNvSpPr txBox="1"/>
          <p:nvPr>
            <p:custDataLst>
              <p:tags r:id="rId10"/>
            </p:custDataLst>
          </p:nvPr>
        </p:nvSpPr>
        <p:spPr>
          <a:xfrm>
            <a:off x="2459300" y="2733857"/>
            <a:ext cx="539341" cy="312215"/>
          </a:xfrm>
          <a:prstGeom prst="rect">
            <a:avLst/>
          </a:prstGeom>
          <a:noFill/>
          <a:ln>
            <a:noFill/>
          </a:ln>
        </p:spPr>
        <p:txBody>
          <a:bodyPr wrap="square" rtlCol="0" anchor="ctr"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accent2"/>
                </a:solidFill>
                <a:latin typeface="+mj-ea"/>
                <a:ea typeface="+mj-ea"/>
              </a:rPr>
              <a:t>02</a:t>
            </a:r>
            <a:endParaRPr lang="en-US" altLang="zh-CN" b="1">
              <a:solidFill>
                <a:schemeClr val="accent2"/>
              </a:solidFill>
              <a:latin typeface="+mj-ea"/>
              <a:ea typeface="+mj-ea"/>
            </a:endParaRPr>
          </a:p>
        </p:txBody>
      </p:sp>
      <p:sp>
        <p:nvSpPr>
          <p:cNvPr id="1049364" name="标题"/>
          <p:cNvSpPr txBox="1"/>
          <p:nvPr>
            <p:custDataLst>
              <p:tags r:id="rId11"/>
            </p:custDataLst>
          </p:nvPr>
        </p:nvSpPr>
        <p:spPr>
          <a:xfrm>
            <a:off x="3000651" y="4002816"/>
            <a:ext cx="6537081" cy="31288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00" b="1" spc="300">
                <a:solidFill>
                  <a:schemeClr val="accent1"/>
                </a:solidFill>
                <a:effectLst/>
                <a:latin typeface="+mj-ea"/>
                <a:ea typeface="+mj-ea"/>
                <a:cs typeface="微软雅黑" panose="020b0503020204020204" pitchFamily="34" charset="-122"/>
              </a:rPr>
              <a:t>会员制农业蔬菜营销还可以为消费者提供更加个性化的服务，比如定制化的蔬菜配送、专属的会员优惠等等，让消费者感受到更加贴心的关怀和服务。 </a:t>
            </a:r>
            <a:endParaRPr lang="zh-CN" altLang="en-US" sz="1000" b="1" spc="300">
              <a:solidFill>
                <a:schemeClr val="accent1"/>
              </a:solidFill>
              <a:effectLst/>
              <a:latin typeface="+mj-ea"/>
              <a:ea typeface="+mj-ea"/>
              <a:cs typeface="微软雅黑" panose="020b0503020204020204" pitchFamily="34" charset="-122"/>
            </a:endParaRPr>
          </a:p>
        </p:txBody>
      </p:sp>
      <p:sp>
        <p:nvSpPr>
          <p:cNvPr id="1049366" name="正文"/>
          <p:cNvSpPr txBox="1"/>
          <p:nvPr>
            <p:custDataLst>
              <p:tags r:id="rId12"/>
            </p:custDataLst>
          </p:nvPr>
        </p:nvSpPr>
        <p:spPr>
          <a:xfrm>
            <a:off x="2459300" y="4390070"/>
            <a:ext cx="7078432" cy="47837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4985" indent="0" algn="just" fontAlgn="auto">
              <a:lnSpc>
                <a:spcPct val="130000"/>
              </a:lnSpc>
              <a:spcAft>
                <a:spcPts val="1000"/>
              </a:spcAft>
              <a:buClrTx/>
              <a:buSzTx/>
              <a:buFontTx/>
            </a:pPr>
            <a:r>
              <a:rPr lang="zh-CN" altLang="en-US" sz="1200" spc="150">
                <a:solidFill>
                  <a:schemeClr val="tx1">
                    <a:lumMod val="85000"/>
                    <a:lumOff val="15000"/>
                  </a:schemeClr>
                </a:solidFill>
                <a:latin typeface="+mn-ea"/>
                <a:cs typeface="思源黑体 CN Regular" panose="020b0500000000000000" charset="-122"/>
                <a:sym typeface="+mn-ea"/>
              </a:rPr>
              <a:t>单击此处输入你的正文，文字是您思想的提炼，为了最终演示发布的良好效果，请尽量言简意赅的阐述观点；根据需要可酌情增减文字</a:t>
            </a:r>
            <a:endParaRPr lang="zh-CN" altLang="en-US" sz="1200" spc="150">
              <a:solidFill>
                <a:schemeClr val="tx1">
                  <a:lumMod val="85000"/>
                  <a:lumOff val="15000"/>
                </a:schemeClr>
              </a:solidFill>
              <a:latin typeface="+mn-ea"/>
              <a:cs typeface="思源黑体 CN Regular" panose="020b0500000000000000" charset="-122"/>
              <a:sym typeface="+mn-ea"/>
            </a:endParaRPr>
          </a:p>
        </p:txBody>
      </p:sp>
      <p:sp>
        <p:nvSpPr>
          <p:cNvPr id="1049368" name="文本框 52"/>
          <p:cNvSpPr txBox="1"/>
          <p:nvPr>
            <p:custDataLst>
              <p:tags r:id="rId13"/>
            </p:custDataLst>
          </p:nvPr>
        </p:nvSpPr>
        <p:spPr>
          <a:xfrm>
            <a:off x="2460640" y="4043015"/>
            <a:ext cx="539341" cy="312215"/>
          </a:xfrm>
          <a:prstGeom prst="rect">
            <a:avLst/>
          </a:prstGeom>
          <a:noFill/>
          <a:ln>
            <a:noFill/>
          </a:ln>
        </p:spPr>
        <p:txBody>
          <a:bodyPr wrap="square" rtlCol="0" anchor="ctr"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accent1"/>
                </a:solidFill>
                <a:latin typeface="+mj-ea"/>
                <a:ea typeface="+mj-ea"/>
              </a:rPr>
              <a:t>03</a:t>
            </a:r>
            <a:endParaRPr lang="en-US" altLang="zh-CN" b="1">
              <a:solidFill>
                <a:schemeClr val="accent1"/>
              </a:solidFill>
              <a:latin typeface="+mj-ea"/>
              <a:ea typeface="+mj-ea"/>
            </a:endParaRPr>
          </a:p>
        </p:txBody>
      </p:sp>
      <p:sp>
        <p:nvSpPr>
          <p:cNvPr id="1049370" name="标题"/>
          <p:cNvSpPr txBox="1"/>
          <p:nvPr>
            <p:custDataLst>
              <p:tags r:id="rId14"/>
            </p:custDataLst>
          </p:nvPr>
        </p:nvSpPr>
        <p:spPr>
          <a:xfrm>
            <a:off x="2999981" y="5311974"/>
            <a:ext cx="6537081" cy="31288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00" b="1" spc="300">
                <a:solidFill>
                  <a:schemeClr val="accent2"/>
                </a:solidFill>
                <a:effectLst/>
                <a:latin typeface="+mj-ea"/>
                <a:ea typeface="+mj-ea"/>
                <a:cs typeface="微软雅黑" panose="020b0503020204020204" pitchFamily="34" charset="-122"/>
              </a:rPr>
              <a:t>会员制农业蔬菜营销的优势在于能够更好地满足消费者的需求，提高消费者的满意度和忠诚度，同时也能够促进农业产业的发展和升级。</a:t>
            </a:r>
            <a:endParaRPr lang="zh-CN" altLang="en-US" sz="1000" b="1" spc="300">
              <a:solidFill>
                <a:schemeClr val="accent2"/>
              </a:solidFill>
              <a:effectLst/>
              <a:latin typeface="+mj-ea"/>
              <a:ea typeface="+mj-ea"/>
              <a:cs typeface="微软雅黑" panose="020b0503020204020204" pitchFamily="34" charset="-122"/>
            </a:endParaRPr>
          </a:p>
        </p:txBody>
      </p:sp>
      <p:sp>
        <p:nvSpPr>
          <p:cNvPr id="1049372" name="正文"/>
          <p:cNvSpPr txBox="1"/>
          <p:nvPr>
            <p:custDataLst>
              <p:tags r:id="rId15"/>
            </p:custDataLst>
          </p:nvPr>
        </p:nvSpPr>
        <p:spPr>
          <a:xfrm>
            <a:off x="2458630" y="5699228"/>
            <a:ext cx="7078432" cy="47837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4985" indent="0" algn="just" fontAlgn="auto">
              <a:lnSpc>
                <a:spcPct val="130000"/>
              </a:lnSpc>
              <a:spcAft>
                <a:spcPts val="1000"/>
              </a:spcAft>
              <a:buClrTx/>
              <a:buSzTx/>
              <a:buFontTx/>
            </a:pPr>
            <a:r>
              <a:rPr lang="zh-CN" altLang="en-US" sz="1200" spc="150">
                <a:solidFill>
                  <a:schemeClr val="tx1">
                    <a:lumMod val="85000"/>
                    <a:lumOff val="15000"/>
                  </a:schemeClr>
                </a:solidFill>
                <a:latin typeface="+mn-ea"/>
                <a:cs typeface="思源黑体 CN Regular" panose="020b0500000000000000" charset="-122"/>
                <a:sym typeface="+mn-ea"/>
              </a:rPr>
              <a:t>单击此处输入你的正文，文字是您思想的提炼，为了最终演示发布的良好效果，请尽量言简意赅的阐述观点；根据需要可酌情增减文字</a:t>
            </a:r>
            <a:endParaRPr lang="zh-CN" altLang="en-US" sz="1200" spc="150">
              <a:solidFill>
                <a:schemeClr val="tx1">
                  <a:lumMod val="85000"/>
                  <a:lumOff val="15000"/>
                </a:schemeClr>
              </a:solidFill>
              <a:latin typeface="+mn-ea"/>
              <a:cs typeface="思源黑体 CN Regular" panose="020b0500000000000000" charset="-122"/>
              <a:sym typeface="+mn-ea"/>
            </a:endParaRPr>
          </a:p>
        </p:txBody>
      </p:sp>
      <p:sp>
        <p:nvSpPr>
          <p:cNvPr id="1049374" name="文本框 57"/>
          <p:cNvSpPr txBox="1"/>
          <p:nvPr>
            <p:custDataLst>
              <p:tags r:id="rId16"/>
            </p:custDataLst>
          </p:nvPr>
        </p:nvSpPr>
        <p:spPr>
          <a:xfrm>
            <a:off x="2459970" y="5352174"/>
            <a:ext cx="539341" cy="312215"/>
          </a:xfrm>
          <a:prstGeom prst="rect">
            <a:avLst/>
          </a:prstGeom>
          <a:noFill/>
          <a:ln>
            <a:noFill/>
          </a:ln>
        </p:spPr>
        <p:txBody>
          <a:bodyPr wrap="square" rtlCol="0" anchor="ctr"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accent2"/>
                </a:solidFill>
                <a:latin typeface="+mj-ea"/>
                <a:ea typeface="+mj-ea"/>
              </a:rPr>
              <a:t>04</a:t>
            </a:r>
            <a:endParaRPr lang="en-US" altLang="zh-CN" b="1">
              <a:solidFill>
                <a:schemeClr val="accent2"/>
              </a:solidFill>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14" name="标题 1"/>
          <p:cNvSpPr>
            <a:spLocks noGrp="1"/>
          </p:cNvSpPr>
          <p:nvPr>
            <p:ph type="title"/>
          </p:nvPr>
        </p:nvSpPr>
        <p:spPr/>
        <p:txBody>
          <a:bodyPr/>
          <a:lstStyle/>
          <a:p>
            <a:r>
              <a:rPr lang="zh-CN" altLang="en-US"/>
              <a:t>建立稳定的销售渠道，降低市场风险</a:t>
            </a:r>
            <a:endParaRPr lang="zh-CN" altLang="en-US"/>
          </a:p>
        </p:txBody>
      </p:sp>
      <p:sp>
        <p:nvSpPr>
          <p:cNvPr id="1049416"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18"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20"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22"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24"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26"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28"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30"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32"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fontScale="84167"/>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会员制农业蔬菜营销能够提高产品的品质和安全性，通过与消费者建立长期稳定的合作关系，确保产品的品质和安全性得到保障，提高消费者的信任度和满意度。</a:t>
            </a:r>
            <a:endParaRPr lang="zh-CN" altLang="en-US" sz="2400">
              <a:latin typeface="+mn-ea"/>
              <a:ea typeface="+mn-ea"/>
            </a:endParaRPr>
          </a:p>
        </p:txBody>
      </p:sp>
      <p:sp>
        <p:nvSpPr>
          <p:cNvPr id="1049434"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latin typeface="+mn-ea"/>
                <a:ea typeface="+mn-ea"/>
              </a:rPr>
              <a:t>会员制农业蔬菜营销能够促进农业的可持续发展，通过与消费者建立长期稳定的合作关系，促进农业的可持续发展，提高农民的收入和生活水平。</a:t>
            </a:r>
            <a:endParaRPr lang="zh-CN" altLang="en-US" sz="1900">
              <a:latin typeface="+mn-ea"/>
              <a:ea typeface="+mn-ea"/>
            </a:endParaRPr>
          </a:p>
        </p:txBody>
      </p:sp>
      <p:sp>
        <p:nvSpPr>
          <p:cNvPr id="1049436"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latin typeface="+mn-ea"/>
                <a:ea typeface="+mn-ea"/>
              </a:rPr>
              <a:t>会员制农业蔬菜营销能够建立稳定的销售渠道，通过与消费者建立长期稳定的合作关系，确保产品的销售和市场份额的稳定。</a:t>
            </a:r>
            <a:endParaRPr lang="zh-CN" altLang="en-US" sz="1900">
              <a:latin typeface="+mn-ea"/>
              <a:ea typeface="+mn-ea"/>
            </a:endParaRPr>
          </a:p>
        </p:txBody>
      </p:sp>
      <p:sp>
        <p:nvSpPr>
          <p:cNvPr id="1049438"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latin typeface="+mn-ea"/>
                <a:ea typeface="+mn-ea"/>
              </a:rPr>
              <a:t>会员制农业蔬菜营销能够降低市场风险，通过与消费者建立长期稳定的合作关系，减少市场波动对销售的影响，确保产品的稳定销售和收益。</a:t>
            </a:r>
            <a:endParaRPr lang="zh-CN" altLang="en-US" sz="1900">
              <a:latin typeface="+mn-ea"/>
              <a:ea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78"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480" name="节编号"/>
          <p:cNvSpPr>
            <a:spLocks noGrp="1"/>
          </p:cNvSpPr>
          <p:nvPr>
            <p:ph type="body" sz="quarter" idx="13"/>
            <p:custDataLst>
              <p:tags r:id="rId3"/>
            </p:custDataLst>
          </p:nvPr>
        </p:nvSpPr>
        <p:spPr>
          <a:xfrm>
            <a:off x="835025" y="1830070"/>
            <a:ext cx="1943735" cy="977901"/>
          </a:xfrm>
        </p:spPr>
        <p:txBody>
          <a:bodyPr/>
          <a:lstStyle/>
          <a:p>
            <a:r>
              <a:rPr lang="en-US" altLang="zh-CN"/>
              <a:t>04</a:t>
            </a:r>
            <a:endParaRPr lang="en-US" altLang="zh-CN"/>
          </a:p>
        </p:txBody>
      </p:sp>
      <p:sp>
        <p:nvSpPr>
          <p:cNvPr id="1049482" name="标题 1"/>
          <p:cNvSpPr>
            <a:spLocks noGrp="1"/>
          </p:cNvSpPr>
          <p:nvPr>
            <p:ph type="title"/>
            <p:custDataLst>
              <p:tags r:id="rId4"/>
            </p:custDataLst>
          </p:nvPr>
        </p:nvSpPr>
        <p:spPr/>
        <p:txBody>
          <a:bodyPr>
            <a:normAutofit fontScale="90000"/>
          </a:bodyPr>
          <a:lstStyle/>
          <a:p>
            <a:r>
              <a:rPr lang="zh-CN" altLang="en-US"/>
              <a:t>会员制农业蔬菜营销的策略</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72" name="标题 1"/>
          <p:cNvSpPr>
            <a:spLocks noGrp="1"/>
          </p:cNvSpPr>
          <p:nvPr>
            <p:ph type="title"/>
          </p:nvPr>
        </p:nvSpPr>
        <p:spPr/>
        <p:txBody>
          <a:bodyPr/>
          <a:lstStyle/>
          <a:p>
            <a:r>
              <a:rPr lang="zh-CN" altLang="en-US"/>
              <a:t>会员招募策略：如何吸引消费者成为会员</a:t>
            </a:r>
            <a:endParaRPr lang="zh-CN" altLang="en-US"/>
          </a:p>
        </p:txBody>
      </p:sp>
      <p:sp>
        <p:nvSpPr>
          <p:cNvPr id="1049574"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制定优惠政策：提供会员专属的折扣、赠品等福利，吸引消费者关注并成为会员</a:t>
            </a:r>
            <a:endParaRPr lang="zh-CN" altLang="en-US" sz="1200" spc="150">
              <a:solidFill>
                <a:schemeClr val="tx1">
                  <a:lumMod val="85000"/>
                  <a:lumOff val="15000"/>
                </a:schemeClr>
              </a:solidFill>
              <a:latin typeface="+mn-ea"/>
              <a:sym typeface="+mn-ea"/>
            </a:endParaRPr>
          </a:p>
        </p:txBody>
      </p:sp>
      <p:sp>
        <p:nvSpPr>
          <p:cNvPr id="1049576"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8"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0"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建立信任感：通过展示蔬菜的品质、来源和安全保障，让消费者信任并愿意成为会员</a:t>
            </a:r>
            <a:endParaRPr lang="zh-CN" altLang="en-US" sz="1200" spc="150">
              <a:solidFill>
                <a:schemeClr val="tx1">
                  <a:lumMod val="85000"/>
                  <a:lumOff val="15000"/>
                </a:schemeClr>
              </a:solidFill>
              <a:latin typeface="+mn-ea"/>
              <a:sym typeface="+mn-ea"/>
            </a:endParaRPr>
          </a:p>
        </p:txBody>
      </p:sp>
      <p:sp>
        <p:nvSpPr>
          <p:cNvPr id="1049582"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4"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6"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提供个性化服务：根据消费者的需求和偏好，提供个性化的蔬菜配送、定制化服务等，增加消费者的黏性和忠诚度</a:t>
            </a:r>
            <a:endParaRPr lang="zh-CN" altLang="en-US" sz="1200" spc="150">
              <a:solidFill>
                <a:schemeClr val="tx1">
                  <a:lumMod val="85000"/>
                  <a:lumOff val="15000"/>
                </a:schemeClr>
              </a:solidFill>
              <a:latin typeface="+mn-ea"/>
              <a:sym typeface="+mn-ea"/>
            </a:endParaRPr>
          </a:p>
        </p:txBody>
      </p:sp>
      <p:sp>
        <p:nvSpPr>
          <p:cNvPr id="1049588"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0"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2"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开展社交营销：通过社交媒体、线上社区等渠道，与消费者互动，增加品牌曝光度和用户黏性，促进会员招募</a:t>
            </a:r>
            <a:endParaRPr lang="zh-CN" altLang="en-US" sz="1200" spc="150">
              <a:solidFill>
                <a:schemeClr val="tx1">
                  <a:lumMod val="85000"/>
                  <a:lumOff val="15000"/>
                </a:schemeClr>
              </a:solidFill>
              <a:latin typeface="+mn-ea"/>
              <a:sym typeface="+mn-ea"/>
            </a:endParaRPr>
          </a:p>
        </p:txBody>
      </p:sp>
      <p:sp>
        <p:nvSpPr>
          <p:cNvPr id="1049594"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6"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https://d.book118.com/317142114135006042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日期时间占位符"/>
  <p:tag name="KSO_WM_UNIT_SUBTYPE" val="c"/>
  <p:tag name="KSO_WM_UNIT_TYPE" val="f"/>
  <p:tag name="KSO_WM_UNIT_VALUE" val="12"/>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p:tag name="KSO_WM_UNIT_SUBTYPE" val="a"/>
  <p:tag name="KSO_WM_UNIT_TYPE" val="f"/>
  <p:tag name="KSO_WM_UNIT_VALUE" val="29"/>
</p:tagLst>
</file>

<file path=ppt/tags/tag34.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1_1"/>
  <p:tag name="KSO_WM_UNIT_INDEX" val="1_1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1_1"/>
  <p:tag name="KSO_WM_UNIT_INDEX" val="1_1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2_1"/>
  <p:tag name="KSO_WM_UNIT_INDEX" val="1_2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2_1"/>
  <p:tag name="KSO_WM_UNIT_INDEX" val="1_2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10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3"/>
  <p:tag name="KSO_WM_UNIT_INDEX" val="3"/>
  <p:tag name="KSO_WM_UNIT_LAYERLEVEL" val="1"/>
  <p:tag name="KSO_WM_UNIT_NOCLEAR" val="0"/>
  <p:tag name="KSO_WM_UNIT_PRESET_TEXT" val="稻壳学院"/>
  <p:tag name="KSO_WM_UNIT_SUBTYPE" val="g"/>
  <p:tag name="KSO_WM_UNIT_TYPE" val="f"/>
  <p:tag name="KSO_WM_UNIT_VALUE" val="8"/>
</p:tagLst>
</file>

<file path=ppt/tags/tag10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1"/>
  <p:tag name="KSO_WM_UNIT_INDEX" val="1"/>
  <p:tag name="KSO_WM_UNIT_LAYERLEVEL" val="1"/>
  <p:tag name="KSO_WM_UNIT_NOCLEAR" val="0"/>
  <p:tag name="KSO_WM_UNIT_PRESET_TEXT" val="20XX/01/01"/>
  <p:tag name="KSO_WM_UNIT_SUBTYPE" val="c"/>
  <p:tag name="KSO_WM_UNIT_TYPE" val="f"/>
  <p:tag name="KSO_WM_UNIT_VALUE" val="8"/>
</p:tagLst>
</file>

<file path=ppt/tags/tag10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2"/>
  <p:tag name="KSO_WM_UNIT_INDEX" val="2"/>
  <p:tag name="KSO_WM_UNIT_LAYERLEVEL" val="1"/>
  <p:tag name="KSO_WM_UNIT_NOCLEAR" val="0"/>
  <p:tag name="KSO_WM_UNIT_PRESET_TEXT" val="汇报人：WPS"/>
  <p:tag name="KSO_WM_UNIT_SUBTYPE" val="b"/>
  <p:tag name="KSO_WM_UNIT_TYPE" val="f"/>
  <p:tag name="KSO_WM_UNIT_VALUE" val="8"/>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4"/>
</p:tagLst>
</file>

<file path=ppt/tags/tag104.xml><?xml version="1.0" encoding="utf-8"?>
<p:tagLst xmlns:p="http://schemas.openxmlformats.org/presentationml/2006/main">
  <p:tag name="KSO_WM_BEAUTIFY_FLAG" val="#wm#"/>
  <p:tag name="KSO_WM_SLIDE_ID" val="custom20231224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06.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1"/>
  <p:tag name="KSO_WM_UNIT_INDEX" val="1_1_1"/>
  <p:tag name="KSO_WM_UNIT_LAYERLEVEL" val="1_1_1"/>
  <p:tag name="KSO_WM_UNIT_PRESET_TEXT" val="01. "/>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2"/>
  <p:tag name="KSO_WM_UNIT_INDEX" val="1_1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1"/>
  <p:tag name="KSO_WM_UNIT_INDEX" val="1_2_1"/>
  <p:tag name="KSO_WM_UNIT_LAYERLEVEL" val="1_1_1"/>
  <p:tag name="KSO_WM_UNIT_PRESET_TEXT" val="02. "/>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1"/>
  <p:tag name="KSO_WM_UNIT_INDEX" val="1_3_1"/>
  <p:tag name="KSO_WM_UNIT_LAYERLEVEL" val="1_1_1"/>
  <p:tag name="KSO_WM_UNIT_PRESET_TEXT" val="03. "/>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2"/>
  <p:tag name="KSO_WM_UNIT_INDEX" val="1_3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1"/>
  <p:tag name="KSO_WM_UNIT_INDEX" val="1_4_1"/>
  <p:tag name="KSO_WM_UNIT_LAYERLEVEL" val="1_1_1"/>
  <p:tag name="KSO_WM_UNIT_PRESET_TEXT" val="04. "/>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2"/>
  <p:tag name="KSO_WM_UNIT_INDEX" val="1_4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1"/>
  <p:tag name="KSO_WM_UNIT_INDEX" val="1_5_1"/>
  <p:tag name="KSO_WM_UNIT_LAYERLEVEL" val="1_1_1"/>
  <p:tag name="KSO_WM_UNIT_PRESET_TEXT" val="05. "/>
  <p:tag name="KSO_WM_UNIT_SUBTYPE" val="d"/>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2"/>
  <p:tag name="KSO_WM_UNIT_INDEX" val="1_5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1"/>
  <p:tag name="KSO_WM_UNIT_INDEX" val="1_6_1"/>
  <p:tag name="KSO_WM_UNIT_LAYERLEVEL" val="1_1_1"/>
  <p:tag name="KSO_WM_UNIT_PRESET_TEXT" val="06. "/>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2"/>
  <p:tag name="KSO_WM_UNIT_INDEX" val="1_6_2"/>
  <p:tag name="KSO_WM_UNIT_LAYERLEVEL" val="1_1_1"/>
  <p:tag name="KSO_WM_UNIT_TYPE" val="l_h_i"/>
</p:tagLst>
</file>

<file path=ppt/tags/tag125.xml><?xml version="1.0" encoding="utf-8"?>
<p:tagLst xmlns:p="http://schemas.openxmlformats.org/presentationml/2006/main">
  <p:tag name="KSO_WM_BEAUTIFY_FLAG" val="#wm#"/>
  <p:tag name="KSO_WM_DIAGRAM_GROUP_CODE" val="l1-1"/>
  <p:tag name="KSO_WM_SLIDE_DIAGTYPE" val="l"/>
  <p:tag name="KSO_WM_SLIDE_ID" val="custom20231224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2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1"/>
  <p:tag name="KSO_WM_UNIT_TYPE" val="e"/>
  <p:tag name="KSO_WM_UNIT_VALUE" val="13"/>
</p:tagLst>
</file>

<file path=ppt/tags/tag12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29.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3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2"/>
  <p:tag name="KSO_WM_UNIT_TYPE" val="e"/>
  <p:tag name="KSO_WM_UNIT_VALUE" val="13"/>
</p:tagLst>
</file>

<file path=ppt/tags/tag13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33.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6.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4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3"/>
  <p:tag name="KSO_WM_UNIT_TYPE" val="e"/>
  <p:tag name="KSO_WM_UNIT_VALUE" val="13"/>
</p:tagLst>
</file>

<file path=ppt/tags/tag14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49.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680000007152557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i*1_2_1"/>
  <p:tag name="KSO_WM_UNIT_INDEX" val="1_2_1"/>
  <p:tag name="KSO_WM_UNIT_LAYERLEVEL" val="1_1_1"/>
  <p:tag name="KSO_WM_UNIT_LINE_FILL_TYPE" val="2"/>
  <p:tag name="KSO_WM_UNIT_LINE_FORE_SCHEMECOLOR_INDEX" val="5"/>
  <p:tag name="KSO_WM_UNIT_LINE_FORE_SCHEMECOLOR_INDEX_BRIGHTNESS" val="0"/>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680000007152557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i*1_3_2"/>
  <p:tag name="KSO_WM_UNIT_INDEX" val="1_3_2"/>
  <p:tag name="KSO_WM_UNIT_LAYERLEVEL" val="1_1_1"/>
  <p:tag name="KSO_WM_UNIT_LINE_FILL_TYPE" val="2"/>
  <p:tag name="KSO_WM_UNIT_LINE_FORE_SCHEMECOLOR_INDEX" val="5"/>
  <p:tag name="KSO_WM_UNIT_LINE_FORE_SCHEMECOLOR_INDEX_BRIGHTNESS" val="0"/>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680000007152557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i*1_4_2"/>
  <p:tag name="KSO_WM_UNIT_INDEX" val="1_4_2"/>
  <p:tag name="KSO_WM_UNIT_LAYERLEVEL" val="1_1_1"/>
  <p:tag name="KSO_WM_UNIT_LINE_FILL_TYPE" val="2"/>
  <p:tag name="KSO_WM_UNIT_LINE_FORE_SCHEMECOLOR_INDEX" val="5"/>
  <p:tag name="KSO_WM_UNIT_LINE_FORE_SCHEMECOLOR_INDEX_BRIGHTNESS" val="0"/>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EXT_FILL_FORE_SCHEMECOLOR_INDEX" val="5"/>
  <p:tag name="KSO_WM_UNIT_TEXT_FILL_FORE_SCHEMECOLOR_INDEX_BRIGHTNESS" val="0"/>
  <p:tag name="KSO_WM_UNIT_TEXT_FILL_TYPE" val="1"/>
  <p:tag name="KSO_WM_UNIT_TEXT_SHADOW_SCHEMECOLOR_INDEX" val="1"/>
  <p:tag name="KSO_WM_UNIT_TEXT_SHADOW_SCHEMECOLOR_INDEX_BRIGHTNESS" val="0"/>
  <p:tag name="KSO_WM_UNIT_TYPE" val="l_h_a"/>
  <p:tag name="KSO_WM_UNIT_VALUE" val="1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_BRIGHTNESS" val="0.35"/>
  <p:tag name="KSO_WM_UNIT_TEXT_FILL_TYPE" val="1"/>
  <p:tag name="KSO_WM_UNIT_TYPE" val="l_h_f"/>
  <p:tag name="KSO_WM_UNIT_VALUE" val="6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i*1_1_1"/>
  <p:tag name="KSO_WM_UNIT_INDEX" val="1_1_1"/>
  <p:tag name="KSO_WM_UNIT_LAYERLEVEL" val="1_1_1"/>
  <p:tag name="KSO_WM_UNIT_PRESET_TEXT" val="01"/>
  <p:tag name="KSO_WM_UNIT_SUBTYPE" val="d"/>
  <p:tag name="KSO_WM_UNIT_TEXT_FILL_FORE_SCHEMECOLOR_INDEX" val="5"/>
  <p:tag name="KSO_WM_UNIT_TEXT_FILL_FORE_SCHEMECOLOR_INDEX_BRIGHTNESS" val="0"/>
  <p:tag name="KSO_WM_UNIT_TEXT_FILL_TYPE" val="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EXT_FILL_FORE_SCHEMECOLOR_INDEX" val="6"/>
  <p:tag name="KSO_WM_UNIT_TEXT_FILL_FORE_SCHEMECOLOR_INDEX_BRIGHTNESS" val="0"/>
  <p:tag name="KSO_WM_UNIT_TEXT_FILL_TYPE" val="1"/>
  <p:tag name="KSO_WM_UNIT_TEXT_SHADOW_SCHEMECOLOR_INDEX" val="1"/>
  <p:tag name="KSO_WM_UNIT_TEXT_SHADOW_SCHEMECOLOR_INDEX_BRIGHTNESS" val="0"/>
  <p:tag name="KSO_WM_UNIT_TYPE" val="l_h_a"/>
  <p:tag name="KSO_WM_UNIT_VALUE" val="1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_BRIGHTNESS" val="0.3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i*1_2_2"/>
  <p:tag name="KSO_WM_UNIT_INDEX" val="1_2_2"/>
  <p:tag name="KSO_WM_UNIT_LAYERLEVEL" val="1_1_1"/>
  <p:tag name="KSO_WM_UNIT_PRESET_TEXT" val="02"/>
  <p:tag name="KSO_WM_UNIT_SUBTYPE" val="d"/>
  <p:tag name="KSO_WM_UNIT_TEXT_FILL_FORE_SCHEMECOLOR_INDEX" val="6"/>
  <p:tag name="KSO_WM_UNIT_TEXT_FILL_FORE_SCHEMECOLOR_INDEX_BRIGHTNESS" val="0"/>
  <p:tag name="KSO_WM_UNIT_TEXT_FILL_TYPE" val="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EXT_FILL_FORE_SCHEMECOLOR_INDEX" val="5"/>
  <p:tag name="KSO_WM_UNIT_TEXT_FILL_FORE_SCHEMECOLOR_INDEX_BRIGHTNESS" val="0"/>
  <p:tag name="KSO_WM_UNIT_TEXT_FILL_TYPE" val="1"/>
  <p:tag name="KSO_WM_UNIT_TEXT_SHADOW_SCHEMECOLOR_INDEX" val="1"/>
  <p:tag name="KSO_WM_UNIT_TEXT_SHADOW_SCHEMECOLOR_INDEX_BRIGHTNESS" val="0"/>
  <p:tag name="KSO_WM_UNIT_TYPE" val="l_h_a"/>
  <p:tag name="KSO_WM_UNIT_VALUE" val="1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_BRIGHTNESS" val="0.35"/>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i*1_3_1"/>
  <p:tag name="KSO_WM_UNIT_INDEX" val="1_3_1"/>
  <p:tag name="KSO_WM_UNIT_LAYERLEVEL" val="1_1_1"/>
  <p:tag name="KSO_WM_UNIT_PRESET_TEXT" val="03"/>
  <p:tag name="KSO_WM_UNIT_SUBTYPE" val="d"/>
  <p:tag name="KSO_WM_UNIT_TEXT_FILL_FORE_SCHEMECOLOR_INDEX" val="5"/>
  <p:tag name="KSO_WM_UNIT_TEXT_FILL_FORE_SCHEMECOLOR_INDEX_BRIGHTNESS" val="0"/>
  <p:tag name="KSO_WM_UNIT_TEXT_FILL_TYPE" val="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EXT_FILL_FORE_SCHEMECOLOR_INDEX" val="6"/>
  <p:tag name="KSO_WM_UNIT_TEXT_FILL_FORE_SCHEMECOLOR_INDEX_BRIGHTNESS" val="0"/>
  <p:tag name="KSO_WM_UNIT_TEXT_FILL_TYPE" val="1"/>
  <p:tag name="KSO_WM_UNIT_TEXT_SHADOW_SCHEMECOLOR_INDEX" val="1"/>
  <p:tag name="KSO_WM_UNIT_TEXT_SHADOW_SCHEMECOLOR_INDEX_BRIGHTNESS" val="0"/>
  <p:tag name="KSO_WM_UNIT_TYPE" val="l_h_a"/>
  <p:tag name="KSO_WM_UNIT_VALUE" val="1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_BRIGHTNESS" val="0.35"/>
  <p:tag name="KSO_WM_UNIT_TEXT_FILL_TYPE" val="1"/>
  <p:tag name="KSO_WM_UNIT_TYPE" val="l_h_f"/>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97.15000000000003,&quot;width&quot;:536}"/>
  <p:tag name="KSO_WM_TAG_VERSION" val="3.0"/>
  <p:tag name="KSO_WM_TEMPLATE_CATEGORY" val="diagram"/>
  <p:tag name="KSO_WM_TEMPLATE_INDEX" val="20231101"/>
  <p:tag name="KSO_WM_UNIT_COMPATIBLE" val="0"/>
  <p:tag name="KSO_WM_UNIT_DIAGRAM_ISNUMVISUAL" val="0"/>
  <p:tag name="KSO_WM_UNIT_DIAGRAM_ISREFERUNIT" val="0"/>
  <p:tag name="KSO_WM_UNIT_HIGHLIGHT" val="0"/>
  <p:tag name="KSO_WM_UNIT_ID" val="diagram20231101_3*l_h_i*1_4_1"/>
  <p:tag name="KSO_WM_UNIT_INDEX" val="1_4_1"/>
  <p:tag name="KSO_WM_UNIT_LAYERLEVEL" val="1_1_1"/>
  <p:tag name="KSO_WM_UNIT_PRESET_TEXT" val="04"/>
  <p:tag name="KSO_WM_UNIT_SUBTYPE" val="d"/>
  <p:tag name="KSO_WM_UNIT_TEXT_FILL_FORE_SCHEMECOLOR_INDEX" val="6"/>
  <p:tag name="KSO_WM_UNIT_TEXT_FILL_FORE_SCHEMECOLOR_INDEX_BRIGHTNESS" val="0"/>
  <p:tag name="KSO_WM_UNIT_TEXT_FILL_TYPE" val="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9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4"/>
  <p:tag name="KSO_WM_UNIT_TYPE" val="e"/>
  <p:tag name="KSO_WM_UNIT_VALUE" val="13"/>
</p:tagLst>
</file>

<file path=ppt/tags/tag19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92.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0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7.30  /2">
      <a:dk1>
        <a:srgbClr val="333333"/>
      </a:dk1>
      <a:lt1>
        <a:srgbClr val="FFFFFF"/>
      </a:lt1>
      <a:dk2>
        <a:srgbClr val="000000"/>
      </a:dk2>
      <a:lt2>
        <a:srgbClr val="F4FEF8"/>
      </a:lt2>
      <a:accent1>
        <a:srgbClr val="14D663"/>
      </a:accent1>
      <a:accent2>
        <a:srgbClr val="FFCC00"/>
      </a:accent2>
      <a:accent3>
        <a:srgbClr val="1ECBF6"/>
      </a:accent3>
      <a:accent4>
        <a:srgbClr val="9AD02A"/>
      </a:accent4>
      <a:accent5>
        <a:srgbClr val="E94520"/>
      </a:accent5>
      <a:accent6>
        <a:srgbClr val="F37F3F"/>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微软雅黑</vt:lpstr>
      <vt:lpstr>+中文标题</vt:lpstr>
      <vt:lpstr>Calibri Light</vt:lpstr>
      <vt:lpstr>思源黑体 CN Regular</vt:lpstr>
      <vt:lpstr>Office Theme</vt:lpstr>
      <vt:lpstr>会员制农业蔬菜营销</vt:lpstr>
      <vt:lpstr>目录</vt:lpstr>
      <vt:lpstr>单击此处添加章节标题</vt:lpstr>
      <vt:lpstr>会员制农业蔬菜营销的概念和背景</vt:lpstr>
      <vt:lpstr>PowerPoint Presentation</vt:lpstr>
      <vt:lpstr>会员制农业蔬菜营销的定义</vt:lpstr>
      <vt:lpstr>背景介绍：现代农业的发展趋势、消费者需求的变化</vt:lpstr>
      <vt:lpstr>会员制农业蔬菜营销的优势</vt:lpstr>
      <vt:lpstr>PowerPoint Presentation</vt:lpstr>
      <vt:lpstr>保证蔬菜品质和安全</vt:lpstr>
      <vt:lpstr>提供个性化服务，满足消费者多样化需求</vt:lpstr>
      <vt:lpstr>建立稳定的销售渠道，降低市场风险</vt:lpstr>
      <vt:lpstr>会员制农业蔬菜营销的策略</vt:lpstr>
      <vt:lpstr>PowerPoint Presentation</vt:lpstr>
      <vt:lpstr>会员招募策略：如何吸引消费者成为会员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2024-09-16T04:19:53.508</cp:lastPrinted>
  <dcterms:created xsi:type="dcterms:W3CDTF">2024-09-15T20:19:53Z</dcterms:created>
  <dcterms:modified xsi:type="dcterms:W3CDTF">2024-09-15T20:19:55Z</dcterms:modified>
</cp:coreProperties>
</file>