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ADF61-0A9C-4527-B19B-3C620C770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9DB98-8F51-492E-A0E1-6E5279B72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7743E-8C11-49F8-A022-4EC94525C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B5C03-028C-43DF-8BE2-BC290DBA0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791D45-55C3-4631-9BFD-BC57F6BF2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318ED5-7C48-4608-8B90-80E018A2E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359369-6EBC-42CF-B75B-7C1103039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DA130-0A7F-400E-9DA9-A5566E3A1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72EF2-84F4-4136-9E5F-BF0180E2C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5AF2A-0732-4F93-BE84-548113F65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CFF82-9A88-4EFA-88F5-CCC1F1F7F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431061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牙髓再生术护理配合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护理配合注意事项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确保患者身份与手术安排一致，避免手术错误。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核对患者身份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了解患者的牙髓状况、用药史、过敏史等信息，为手术提供参考。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患者信息核对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确保手术室空气、表面和器械的清洁和消毒，减少感染风险。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消毒手术室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确保手术所需设备如无影灯、手术台、麻醉机等处于良好状态。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检查手术设备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手术室环境准备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准备手术器械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根据牙髓再生术的需要，准备相应的手术器械，如牙钻、探针、刮匙等。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检查器械完好性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确保所有器械完好无损，能够正常使用，避免在手术过程中出现故障。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手术器械和物品准备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确保患者处于舒适且安全的体位，头部和颈部保持放松。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患者体位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26" b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在手术过程中密切监测患者的生命体征，包括心率、血压和呼吸等。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确保手术区域的无菌环境，防止手术过程中的感染。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患者体位管理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准确、迅速地传递手术器械，确保手术顺利进行。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33" r="15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器械传递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根据手术需要，协助医生准备和注射药物。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在手术过程中协助医生进行止血操作，保持手术视野清晰。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止血操作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手术进程中的护理配合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如出现突发情况，如大出血、过敏反应等，应立即报告医生并采取相应措施。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确保急救设备和药品处于备用状态，以便在需要时进行紧急抢救。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抢救准备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在手术过程中给予患者必要的心理支持，缓解其紧张情绪。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术中应急处理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https://d.book118.com/317143106164006032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2024-09-06T00:46:17.785</cp:lastPrinted>
  <dcterms:created xsi:type="dcterms:W3CDTF">2024-09-05T16:46:17Z</dcterms:created>
  <dcterms:modified xsi:type="dcterms:W3CDTF">2024-09-05T16:46:19Z</dcterms:modified>
</cp:coreProperties>
</file>