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47033-B097-4232-8E77-71C463770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4020F-9DFA-467D-9B99-08F9C3C4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B0E87-9A6E-46B4-B7B9-6F0A73CE1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D494C-7692-4840-A0AF-5BFF20276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EA1AD-7EE3-4569-AAB2-FC008714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32A61-87D9-4630-802D-FC0A7ABC5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A0537-DC40-4103-8BB6-FAD826D2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BB702-5EB5-4A3B-9DB5-0A691F85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BBD1A-0C45-4BDC-9959-2DC2EF2D3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E4669-4B2B-44CE-A216-FBEED034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7898-5818-4DF8-BEE0-EED0AA349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44035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《镇痛镇静谵妄》PPT课件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镇痛镇静谵妄的预防与护理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镇痛镇静谵妄是一种由于使用镇痛和镇静药物引发的急性精神状态，表现为意识障碍、注意力不集中、思维混乱和情绪激动等症状。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根据临床表现和病因，镇痛镇静谵妄可分为药物性谵妄、手术后谵妄和重症监护室谵妄等类型。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0797" r="2079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924" r="2192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8" r="30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镇痛镇静谵妄的发生与中枢神经系统的功能紊乱有关，涉及神经递质、受体和细胞因子等多个方面的变化。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镇痛镇静药物通过影响神经递质的合成、释放和再摄取，导致神经元兴奋性异常，从而引发一系列精神症状。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镇痛镇静谵妄的临床表现包括意识障碍、注意力不集中、思维混乱、情绪激动、焦虑和恐惧等，还可能出现幻觉、错觉和定向力障碍等症状。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根据临床表现和相关检查，如脑电图、神经影像学等，可以确诊镇痛镇静谵妄。同时，需要排除其他可能导致类似症状的疾病，如脑血管疾病、颅内感染等。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镇痛镇静谵妄的治疗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通过调整思维模式和行为习惯，减轻焦虑和疼痛，改善睡眠质量。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通过渐进性肌肉放松、深呼吸等技巧，缓解紧张和疼痛。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向患者和家属提供关于镇痛镇静谵妄的知识，提高对疾病的认识和管理能力。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如阿片类、苯二氮卓类等，需要在医生的指导下使用，用于治疗中度至重度的疼痛和焦虑。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辅助药物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如抗抑郁药、抗癫痫药等，可用于治疗伴随的其他疾病或症状。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如非甾体抗炎药、抗组胺药等，可用于缓解轻度的疼痛和焦虑。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如温泉疗法、按摩、针灸等，可以缓解疼痛和焦虑。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如维生素D、镁等，可用于补充身体所需的营养素，提高身体功能。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如瑜伽、冥想、太极等，可以促进身心健康，缓解疼痛和焦虑。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镇痛镇静谵妄的预防与护理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https://d.book118.com/317144035004006030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2024-09-01T10:21:27.651</cp:lastPrinted>
  <dcterms:created xsi:type="dcterms:W3CDTF">2024-09-01T02:21:27Z</dcterms:created>
  <dcterms:modified xsi:type="dcterms:W3CDTF">2024-09-01T02:21:29Z</dcterms:modified>
</cp:coreProperties>
</file>