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9C2F3-3F3F-40F1-8B54-DC5A6087A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16FED-40EB-424A-8AF4-D3C3A7C38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5212F0-C5AC-453D-9801-0D90BCC5D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0C726-2E27-4D46-B81C-838B7178E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BAE159-1879-40A0-992B-6A0438BB0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16C516-F152-4A9C-910B-AA2E24A28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865FA0-5B4C-404A-8798-284285B00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241F1-D2DF-4D6E-A419-CCFD80923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210DE-3202-4ECE-8FC8-5A079558F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BAADD-F90E-4FCA-8470-83A87E3AC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A112A-49CD-42EA-A517-207A28722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4414406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43473" y="90396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谷氨酸发酵技术创新与发展趋势课件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62241" y="1715556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谷氨酸与发酵技术简介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当前谷氨酸发酵技术现状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创新策略与方法探讨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发展趋势预测与前景展望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案例分析：成功企业经验分享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4063" y="448673"/>
            <a:ext cx="1945005" cy="116615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193557" y="806285"/>
            <a:ext cx="3649213" cy="55738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77000"/>
              </a:lnSpc>
              <a:spcBef>
                <a:spcPct val="0"/>
              </a:spcBef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谷氨酸与发酵技术简介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谷氨酸在生物体内起着重要的代谢作用，参与蛋白质合成与分解等生化过程。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谷氨酸具有独特的鲜味，是调味品如味精、鸡精等的主要成分。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1192" r="111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554" r="755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谷氨酸是一种非必需氨基酸，具有酸性，易溶于水，对人体健康有着重要作用。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谷氨酸基本概念与性质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3375" b="3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谷氨酸发酵技术是利用微生物发酵生产谷氨酸的过程，具有高效、环保等优点。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发酵技术是利用微生物的代谢作用，将原料转化为有用产物的生物工程技术。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发酵技术在食品、医药、化工等领域具有广泛应用，如酿酒、制醋、生产抗生素等。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发酵技术原理及应用领域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早期谷氨酸发酵技术主要采用天然发酵法，产量低且不稳定。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现代谷氨酸发酵技术正朝着高产、高质、节能、环保等方向发展，以满足不断增长的市场需求。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注：在回答中避免了涉及日期、出生日期、年份、年代、起源朝代、公元前、世纪、年月日等时间相关信息。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随着微生物学、生物化学等学科的发展，谷氨酸发酵技术逐渐转向纯种培养、代谢调控等方向，产量和效率得到大幅提升。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谷氨酸发酵技术发展历程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当前谷氨酸发酵技术现状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国内外谷氨酸发酵菌种在性能、遗传稳定性等方面存在差异，导致发酵效率和产量不同。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菌种差异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542" b="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工艺控制水平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设备与材料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国外先进工艺控制手段如自动化、智能化程度较高，国内尚需提升。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国外设备精度高、材质优良，有助于提高发酵质量，而国内设备在某些方面仍有待改进。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国内外技术差距及原因分析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原料预处理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通过多级培养获得大量活性高的谷氨酸发酵菌。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菌种扩大培养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发酵过程控制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产物提取与精制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采用离子交换、结晶等方法提取谷氨酸，并进行精制处理。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包括淀粉质原料的液化、糖化等过程，为发酵提供适宜底物。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控制温度、pH值、溶氧等参数，实现高效谷氨酸发酵。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现有生产工艺流程梳理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受市场供需关系影响，原料价格不稳定，影响生产成本。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原料价格波动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谷氨酸发酵过程中产生的废水、废气需达标排放，环保法规日益严格。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环保法规压力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国内外谷氨酸市场竞争激烈，需不断提升技术水平以降低成本、提高产量。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市场竞争激烈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随着生物技术的发展，新型谷氨酸发酵技术不断涌现，需关注新技术研发与应用。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新技术研发与应用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面临问题和挑战识别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创新策略与方法探讨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高产谷氨酸菌株的筛选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通过自然选育、诱变育种等方法，筛选出高产、稳产、抗逆性强的谷氨酸生产菌株。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基因工程技术在菌种优化中的应用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利用基因工程技术对谷氨酸生产菌株进行遗传改造，提高其谷氨酸合成途径的关键酶活性，进而提升谷氨酸产量。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复合诱变育种技术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结合物理、化学等多种诱变方法，对谷氨酸生产菌株进行复合诱变处理，以期获得更优良的性状。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微生物菌种选育及优化方向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发酵条件优化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通过调整发酵温度、pH值、溶氧量等参数，为谷氨酸生产菌株提供最佳的生长和代谢环境。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补料分批发酵技术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根据发酵过程中的营养消耗情况，适时补加碳源、氮源等营养物质，维持发酵液的稳定性和菌体的生长代谢活性。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自动化控制技术在发酵过程中的应用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利用自动化控制技术对发酵过程进行实时监测和调控，提高发酵效率和产品质量。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发酵过程控制策略改进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等电点沉淀法提取谷氨酸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通过调整发酵液的pH值至谷氨酸的等电点，使谷氨酸从溶液中沉淀出来，达到提取的目的。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膜分离技术在产品纯化中的应用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利用超滤、纳滤等膜分离技术对发酵液进行过滤和浓缩，去除杂质和色素，提高产品的纯度和品质。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离子交换法提取谷氨酸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利用离子交换树脂对发酵液中的谷氨酸进行吸附和解析，实现谷氨酸的分离和纯化。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产品提取与纯化技术创新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25731" y="955050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6164" y="2477479"/>
            <a:ext cx="5948047" cy="1587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发展趋势预测与前景展望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46164" y="4668548"/>
            <a:ext cx="3135630" cy="59535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https://d.book118.com/317144144066006054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2024-09-28T19:37:27.173</cp:lastPrinted>
  <dcterms:created xsi:type="dcterms:W3CDTF">2024-09-28T11:37:27Z</dcterms:created>
  <dcterms:modified xsi:type="dcterms:W3CDTF">2024-09-28T11:37:29Z</dcterms:modified>
</cp:coreProperties>
</file>