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CF5EA8-792D-407C-8306-186B2EE4C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A61E28-EA88-4026-8B2B-27B5B7B3D9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623702D-76AA-43A2-B322-AF43201B8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5FEC2D2-C214-47DC-827A-B1C0356F37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244B901-2BDF-4150-AAC4-3854B142898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0BF55B-FA4D-4A9F-9C64-79C0DC949A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758A5A-D32F-48F4-9453-549FF7E946F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4E6312-8233-4AB8-80B9-42D35B90FE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931C2C7-588C-4CA3-9335-21290549C3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1881EC-6DCC-4EBE-AF7E-3AD5FF4D15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D45ADE-5C71-4201-9A3A-4B1F9AEB3F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45040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2024-01-29</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专家学习与经验总结高大模板支撑系统专项施工方案的制定与实施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专家学习与经验总结</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专项施工方案的制定</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专项施工方案的实施</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实施效果评估与持续改进</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应对复杂施工环境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高大模板支撑系统常用于大跨度、高层或特殊结构的建筑施工中，其稳定性和安全性对施工至关重要。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提升施工效率与质量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通过专项施工方案的制定与实施，可以确保高大模板支撑系统的快速、准确搭建，提高施工效率和质量。</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降低施工风险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针对高大模板支撑系统的特点和难点，制定专项施工方案有助于预防和减少施工过程中的安全风险。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施工技术要求</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高大模板支撑系统需要满足强度、刚度、稳定性等要求，确保施工过程中的安全可靠性。</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适用范围</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该系统适用于各种大跨度、高层或特殊结构的建筑施工，如桥梁、大型厂房、高层建筑等。</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系统组成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高大模板支撑系统主要由模板、支撑架、连接件等部分组成，用于承受和传递施工荷载。</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高大模板支撑系统简介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控制风险</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通过专项施工方案的制定和实施，可以识别和控制高大模板支撑系统施工过程中的潜在风险。</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保证质量</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专项施工方案中对材料、设备、工艺等方面的要求，有助于保证高大模板支撑系统的施工质量。</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提高效率</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合理的专项施工方案能够优化施工流程，提高施工效率，降低施工成本。</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指导施工</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专项施工方案为高大模板支撑系统的施工提供详细的步骤和指导，确保施工的顺利进行。</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专项施工方案的重要性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专家学习与经验总结</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国内外高大模板支撑系统发展现状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国内发展现状</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近年来，国内高大模板支撑系统发展迅速，广泛应用于各类建筑工程中。同时，国内相关标准和规范不断完善，为高大模板支撑系统的安全应用提供了保障。</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国外发展现状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国外高大模板支撑系统的发展历史悠久，技术成熟，广泛应用于各类大型公共建筑和工业建筑中。其设计理念、材料选择、施工工艺等方面都有很高的水平。</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设计理念创新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专家学者在高大模板支撑系统的设计理念方面进行了大量研究，提出了许多创新性的设计思路和方法，如模块化设计、智能化设计等。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材料选择优化</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在材料选择方面，专家学者通过对不同材料的性能进行比较分析，提出了优化材料选择的方案，如采用高强度钢材、轻质混凝土等。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施工工艺改进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在施工工艺方面，专家学者针对高大模板支撑系统的施工难点和关键点进行了深入研究，提出了许多改进施工工艺的措施和方法，如采用自动化施工技术、信息化施工管理等。</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专家学者的研究成果与经验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实际工程案例分析与总结</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通过对成功和失败案例的对比分析，可以总结出宝贵的经验教训，为高大模板支撑系统的安全应用提供有力支持。</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经验教训总结</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通过对实际工程中成功应用高大模板支撑系统的案例进行分析和总结，可以提炼出成功的经验和做法，为类似工程提供借鉴和参考。</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成功案例分享</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同时，也需要对失败案例进行深入剖析，分析失败的原因和教训，避免类似问题再次发生。</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失败案例剖析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专项施工方案的制定</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前期准备</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方案设计</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方案评审</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方案完善</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制定流程与步骤</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根据工程需求和现场条件，进行高大模板支撑系统的方案设计，包括结构形式、材料选择、施工方法等方面的内容。</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组织专家对设计方案进行评审，对方案的安全性、可行性、经济性等方面进行评估，提出修改意见和建议。</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根据评审意见和建议，对设计方案进行修改和完善，确保方案满足工程需求和安全要求。</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收集相关资料，了解工程需求和现场条件，明确设计目标和原则。</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高大模板支撑系统的稳定性和承载力分析</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采用先进的计算方法和软件进行模拟分析，确保支撑系统的稳定性和承载力满足要求。</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复杂环境下的施工技术</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针对现场复杂环境，研究制定相应的施工技术措施，包括土方开挖、模板安装、混凝土浇筑等方面的内容。</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施工过程中的变形监测与控制</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建立变形监测体系，对施工过程中的支撑系统变形进行实时监测和控制，确保施工安全。</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关键技术与难点分析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https://d.book118.com/317145040033006041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2024-09-13T22:05:27.157</cp:lastPrinted>
  <dcterms:created xsi:type="dcterms:W3CDTF">2024-09-13T14:05:27Z</dcterms:created>
  <dcterms:modified xsi:type="dcterms:W3CDTF">2024-09-13T14:05:29Z</dcterms:modified>
</cp:coreProperties>
</file>