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2B435-22D5-4FB9-9C43-A1CF6B3E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0D9EA-0788-4B98-9BB2-A06D3B9D7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9CD23-2B83-4521-998E-9A156A0A2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23A8A-89B7-4255-92FC-A2462D83A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39AD2-E981-4EBD-B027-528A40C1C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369184-68FE-4E97-9F0F-390804387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A022F-0503-4426-BA8F-4ACFCC6ED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4725B-E668-4C28-887C-150D55B3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17585-CB73-4D77-A366-11DD4A20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DD097-F0BD-44F6-8BEE-34C3FDC1A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0D1A4-6A28-4620-B011-9BF17BA5D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5015101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人工智能在玩具店中的应用研究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智能化玩具推荐系统：根据顾客消费历史、偏好和个性化需求，为其推荐合适的玩具。
 智能化玩具展柜：通过触摸屏或语音控制，顾客可浏览玩具信息、客户评论和产品比较。
 智能化玩具试玩区：顾客可通过AR/VR技术，沉浸式体验玩具，查看不同场景下的使用效果。
 智能化玩具寻物系统：通过RFID或蓝牙技术，顾客可快速找到玩具位置，防止玩具丢失。
 智能化玩具库存管理系统：实时监控玩具库存水平，自动生成补货订单，保证玩具供应充足。
 智能化玩具销售数据分析系统：玩具销售数据、客户行为和偏好分析，为经营决策提供数据支持。
 智能化玩具会员管理系统：建立会员档案，提供积分、折扣等会员服务，提升顾客忠诚度。
 智能化玩具售后服务系统：在线客服、维修预约、退换货等服务，提高顾客满意度。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智能化玩具推荐系统：根据顾客消费历史、偏好和个性化需求，为其推荐合适的玩具。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人工智能在玩具店中的应用研究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智能化玩具推荐系统：根据顾客消费历史、偏好和个性化需求，为其推荐合适的玩具。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智能化玩具推荐系统：满足顾客个性化需求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深度学习算法：利用深度学习算法构建玩具推荐模型，通过分析顾客消费历史、偏好和个性化需求，为其推荐合适的玩具。</a:t>
            </a:r>
          </a:p>
          <a:p>
            <a:r>
              <a:t>2. 数据收集与预处理：收集顾客在玩具店购物的数据，包括购买记录、浏览记录、搜索记录等，并对这些数据进行预处理，包括数据清洗、特征提取和特征工程。</a:t>
            </a:r>
          </a:p>
          <a:p>
            <a:r>
              <a:t>3. 模型训练与优化：利用预处理后的数据训练玩具推荐模型，并不断优化模型参数，提高推荐模型的准确率和召回率。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玩具知识库：丰富玩具相关信息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玩具属性与特性：建立玩具知识库，存储玩具的属性和特性，包括玩具名称、型号、品牌、价格、类型、适用年龄、材质、功能、玩法等信息。</a:t>
            </a:r>
          </a:p>
          <a:p>
            <a:r>
              <a:t>2. 玩具评论与评价：收集顾客对玩具的评论和评价，并将其存储在玩具知识库中，以便为其他顾客提供参考。</a:t>
            </a:r>
          </a:p>
          <a:p>
            <a:r>
              <a:t>3. 玩具安全信息：收集玩具的安全信息，包括玩具安全标准、玩具安全警告、玩具召回信息等，并将其存储在玩具知识库中，以便为顾客提供安全保障。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智能化玩具推荐系统：根据顾客消费历史、偏好和个性化需求，为其推荐合适的玩具。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人机交互界面：提升用户体验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自然语言处理：采用自然语言处理技术，实现顾客与玩具推荐系统的自然语言交互，顾客可以通过语音或文字的方式与系统进行沟通。</a:t>
            </a:r>
          </a:p>
          <a:p>
            <a:r>
              <a:t>2. 图形用户界面：设计友好的图形用户界面，使顾客能够方便地浏览玩具信息、搜索玩具、查看玩具评价和购买玩具。</a:t>
            </a:r>
          </a:p>
          <a:p>
            <a:r>
              <a:t>3. 个性化推荐展示：根据顾客的个性化需求，将推荐的玩具以个性化的方式展示给顾客，以便顾客快速找到自己喜欢的玩具。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推荐结果评估与反馈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推荐结果评估：评估玩具推荐系统的推荐结果，包括推荐结果的准确率、召回率、多样性和新颖性等指标。</a:t>
            </a:r>
          </a:p>
          <a:p>
            <a:r>
              <a:t>2. 顾客反馈与改进：收集顾客对玩具推荐系统的反馈，包括顾客对推荐结果的满意度、对系统功能的建议和对系统改进的意见。</a:t>
            </a:r>
          </a:p>
          <a:p>
            <a:r>
              <a:t>3. 系统迭代与优化：根据顾客反馈，不断迭代和优化玩具推荐系统，提高系统性能和用户体验。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智能化玩具推荐系统：根据顾客消费历史、偏好和个性化需求，为其推荐合适的玩具。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玩具销售数据分析：洞悉顾客行为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销售数据收集：收集玩具店的销售数据，包括销售额、销售数量、销售时间、销售地点等信息。</a:t>
            </a:r>
          </a:p>
          <a:p>
            <a:r>
              <a:t>2. 数据分析与挖掘：对销售数据进行分析和挖掘，发现顾客的购买行为模式、玩具的销售趋势和玩具的季节性变化等规律。</a:t>
            </a:r>
          </a:p>
          <a:p>
            <a:r>
              <a:t>3. 决策支持与优化：利用销售数据分析结果为玩具店的决策提供支持，包括玩具进货、玩具定价、玩具促销和玩具陈列等决策。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人工智能技术前沿与趋势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生成式人工智能：利用生成式人工智能技术生成新的玩具创意、玩具设计和玩具玩法，为玩具行业带来新的活力。</a:t>
            </a:r>
          </a:p>
          <a:p>
            <a:r>
              <a:t>2. 增强现实与虚拟现实：将增强现实和虚拟现实技术应用于玩具行业，为顾客提供更加身临其境和互动的玩具体验。</a:t>
            </a:r>
          </a:p>
          <a:p>
            <a:r>
              <a:t>3. 边缘计算与物联网：将边缘计算和物联网技术应用于玩具行业，实现玩具的智能化和互联化，为顾客提供更加智能和便捷的玩具使用体验。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智能化玩具展柜：通过触摸屏或语音控制，顾客可浏览玩具信息、客户评论和产品比较。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人工智能在玩具店中的应用研究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智能化玩具展柜：通过触摸屏或语音控制，顾客可浏览玩具信息、客户评论和产品比较。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智能购物体验：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通过触摸屏或语音控制，顾客可以轻松浏览玩具信息、阅读客户好评和产品比较，从而获得全面的了解；</a:t>
            </a:r>
          </a:p>
          <a:p>
            <a:r>
              <a:t>2. 智能展柜还可以帮助顾客找到适合孩子年龄和兴趣的玩具，让购物更加便捷高效；</a:t>
            </a:r>
          </a:p>
          <a:p>
            <a:r>
              <a:t>3. 此外，智能展柜还可提供个性化推荐，让顾客发现更多可能喜欢的玩具，提升购物体验。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交互式娱乐：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一些智能玩具展柜还配备了交互式游戏和娱乐功能，让顾客在购物的同时也能享受乐趣；</a:t>
            </a:r>
          </a:p>
          <a:p>
            <a:r>
              <a:t>2. 这些游戏通常与玩具本身相关，让顾客在玩乐中加深对产品的了解和兴趣；</a:t>
            </a:r>
          </a:p>
          <a:p>
            <a:r>
              <a:t>3. 交互式娱乐功能还可以吸引更多顾客，特别是儿童，延长他们在玩具店停留的时间，从而促进销售。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智能化玩具展柜：通过触摸屏或语音控制，顾客可浏览玩具信息、客户评论和产品比较。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智能玩具展柜可以收集顾客的互动数据，包括浏览记录、停留时间、购买行为等，这些数据可用于分析顾客偏好和购物行为；</a:t>
            </a:r>
          </a:p>
          <a:p>
            <a:r>
              <a:t>2. 通过分析这些数据，玩具店可以更好地了解顾客需求，调整产品陈列和营销策略，从而提高销售业绩；</a:t>
            </a:r>
          </a:p>
          <a:p>
            <a:r>
              <a:t>3. 数据分析还可以帮助玩具店发现新的市场机会，开发更受顾客欢迎的产品和服务。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一些智能玩具展柜采用了增强现实（AR）技术，让顾客可以虚拟地体验玩具；</a:t>
            </a:r>
          </a:p>
          <a:p>
            <a:r>
              <a:t>2. 通过AR技术，顾客可以在手机或其他设备上看到玩具的3D模型，并将其放置在真实环境中，从而更好地了解玩具的尺寸、形状和功能；</a:t>
            </a:r>
          </a:p>
          <a:p>
            <a:r>
              <a:t>3. AR技术还可以让顾客与玩具互动，增强购物体验。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数据收集与分析：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智能化玩具展柜：通过触摸屏或语音控制，顾客可浏览玩具信息、客户评论和产品比较。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个性化推荐：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智能玩具展柜可以根据顾客的浏览记录、购买行为和个人信息，为其提供个性化的玩具推荐；</a:t>
            </a:r>
          </a:p>
          <a:p>
            <a:r>
              <a:t>2. 这些推荐通常是基于顾客的兴趣、年龄、性别等因素，确保推荐的玩具与顾客的需求相匹配；</a:t>
            </a:r>
          </a:p>
          <a:p>
            <a:r>
              <a:t>3. 个性化推荐功能可以帮助顾客发现更多可能喜欢的玩具，提高购物效率和满意度。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玩具租赁和试用：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一些智能玩具展柜还支持玩具租赁和试用服务，让顾客在购买玩具之前先体验一下；</a:t>
            </a:r>
          </a:p>
          <a:p>
            <a:r>
              <a:t>2. 通过租赁或试用，顾客可以更好地了解玩具的实际性能和功能，避免购买到不符合预期的产品；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智能化玩具试玩区：顾客可通过AR/VR技术，沉浸式体验玩具，查看不同场景下的使用效果。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人工智能在玩具店中的应用研究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智能化玩具试玩区：顾客可通过AR/VR技术，沉浸式体验玩具，查看不同场景下的使用效果。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AR/VR技术的应用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采用AR/VR技术打造智能化玩具试玩区，顾客可戴上AR/VR设备，在虚拟场景中体验玩具，仿佛身临其境。</a:t>
            </a:r>
          </a:p>
          <a:p>
            <a:r>
              <a:t>2. 通过AR/VR技术，顾客可以查看玩具在不同场景下的使用效果，如将玩具放置在客厅、卧室、花园等场景中，查看其摆放和使用情况。</a:t>
            </a:r>
          </a:p>
          <a:p>
            <a:r>
              <a:t>3. AR/VR技术可以提供交互式体验，顾客可以通过手势或语音控制玩具，获得更直观的体验。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沉浸式体验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通过AR/VR技术实现沉浸式体验，顾客可以身临其境地体验玩具的使用过程，感受玩具的乐趣和益智性。</a:t>
            </a:r>
          </a:p>
          <a:p>
            <a:r>
              <a:t>2. AR/VR技术可以创建逼真的虚拟场景，让顾客在虚拟场景中与玩具互动，增强体验的真实性和参与度。</a:t>
            </a:r>
          </a:p>
          <a:p>
            <a:r>
              <a:t>3. 沉浸式体验可以有效吸引消费者的眼球，提升其购买欲望，对其产生更加深刻的印象，提高转化率。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智能化玩具寻物系统：通过RFID或蓝牙技术，顾客可快速找到玩具位置，防止玩具丢失。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人工智能在玩具店中的应用研究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智能化玩具寻物系统：通过RFID或蓝牙技术，顾客可快速找到玩具位置，防止玩具丢失。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智能化玩具寻物系统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RFID或蓝牙技术应用：通过RFID或蓝牙技术，顾客可快速找到玩具位置，防止玩具丢失。RFID技术使用无线电波来识别目标并读取存储在其标签中的数据，而蓝牙技术使用短距离无线通信技术来连接设备。</a:t>
            </a:r>
          </a:p>
          <a:p>
            <a:r>
              <a:t>2. 实时定位和跟踪：智能化玩具寻物系统可提供实时定位和跟踪功能，帮助顾客快速找到玩具的位置，防止玩具丢失。</a:t>
            </a:r>
          </a:p>
          <a:p>
            <a:r>
              <a:t>3. 自助服务和信息查询：顾客可以通过智能终端或手机APP自助查询玩具的位置，并通过导航系统前往玩具所在区域。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顾客体验提升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便捷和高效的购物体验：智能化玩具寻物系统可以帮助顾客快速找到玩具的位置，减少寻找玩具的时间，提高购物效率。</a:t>
            </a:r>
          </a:p>
          <a:p>
            <a:r>
              <a:t>2. 减少玩具丢失和损坏：智能化玩具寻物系统可以防止玩具丢失或损坏，从而降低顾客的损失，提高顾客的满意度。</a:t>
            </a:r>
          </a:p>
          <a:p>
            <a:r>
              <a:t>3. 增强顾客忠诚度：通过提供便捷高效的购物体验和减少玩具丢失和损坏，智能化玩具寻物系统可以增强顾客对玩具店的忠诚度，增加回头客数量。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智能化玩具库存管理系统：实时监控玩具库存水平，自动生成补货订单，保证玩具供应充足。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人工智能在玩具店中的应用研究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https://d.book118.com/317150151013006041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智能化玩具推荐系统：根据顾客消费历史、偏好和个性化需求，为其推荐合适的玩具。</vt:lpstr>
      <vt:lpstr> 智能化玩具推荐系统：根据顾客消费历史、偏好和个性化需求，为其推荐合适的玩具。</vt:lpstr>
      <vt:lpstr> 智能化玩具推荐系统：根据顾客消费历史、偏好和个性化需求，为其推荐合适的玩具。</vt:lpstr>
      <vt:lpstr> 智能化玩具推荐系统：根据顾客消费历史、偏好和个性化需求，为其推荐合适的玩具。</vt:lpstr>
      <vt:lpstr> 智能化玩具展柜：通过触摸屏或语音控制，顾客可浏览玩具信息、客户评论和产品比较。</vt:lpstr>
      <vt:lpstr>#. 智能化玩具展柜：通过触摸屏或语音控制，顾客可浏览玩具信息、客户评论和产品比较。</vt:lpstr>
      <vt:lpstr>#. 智能化玩具展柜：通过触摸屏或语音控制，顾客可浏览玩具信息、客户评论和产品比较。</vt:lpstr>
      <vt:lpstr>#. 智能化玩具展柜：通过触摸屏或语音控制，顾客可浏览玩具信息、客户评论和产品比较。</vt:lpstr>
      <vt:lpstr> 智能化玩具试玩区：顾客可通过AR/VR技术，沉浸式体验玩具，查看不同场景下的使用效果。</vt:lpstr>
      <vt:lpstr> 智能化玩具试玩区：顾客可通过AR/VR技术，沉浸式体验玩具，查看不同场景下的使用效果。</vt:lpstr>
      <vt:lpstr> 智能化玩具寻物系统：通过RFID或蓝牙技术，顾客可快速找到玩具位置，防止玩具丢失。</vt:lpstr>
      <vt:lpstr> 智能化玩具寻物系统：通过RFID或蓝牙技术，顾客可快速找到玩具位置，防止玩具丢失。</vt:lpstr>
      <vt:lpstr> 智能化玩具库存管理系统：实时监控玩具库存水平，自动生成补货订单，保证玩具供应充足。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2024-09-13T17:54:33.113</cp:lastPrinted>
  <dcterms:created xsi:type="dcterms:W3CDTF">2024-09-13T09:54:33Z</dcterms:created>
  <dcterms:modified xsi:type="dcterms:W3CDTF">2024-09-13T09:54:35Z</dcterms:modified>
</cp:coreProperties>
</file>