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9A4CF-6F95-422A-A844-C12FA9B1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E2281-839D-45C5-B70A-DCC3E104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AD4FE-1BA1-4A3A-9415-AF979253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DDB17-CE35-4AFF-A8B9-D782ABE3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C2ED1-D0ED-46DF-8044-954CB31C5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CE835-874E-4D4C-AABA-7C86C51D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3CF3F-A654-4D0D-9739-77F26B56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28F81-DACA-44F1-8A4C-C3112DF3D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702B0-F7B0-4F7E-8F8D-D7754748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9F82B-96F2-4A6F-A01D-FF9C42C07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11823-4C76-4F0C-BE30-DFA832D2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50153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中国新能源车市场趋势研究报告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中国新能源车市场现状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本报告旨在分析中国新能源车市场的现状、趋势以及未来发展方向，为相关企业和投资者提供决策参考。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能源转型的加速推进，新能源车市场逐渐成为全球汽车产业的重要发展方向。中国政府近年来大力推动新能源车产业的发展，通过政策扶持、技术创新和市场推广等措施，使得中国新能源车市场迅速崛起，成为全球最大的新能源车市场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本报告主要关注过去几年中国新能源车市场的发展情况，并对未来几年的发展趋势进行预测。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本报告主要关注中国国内的新能源车市场，包括不同地区、不同城市的市场表现和发展差异。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本报告将从政策环境、技术创新、市场规模、竞争格局、消费者需求等多个方面，对中国新能源车市场进行全面深入的分析和研究。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中国新能源车市场现状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销量增长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近年来，中国新能源车市场销量持续攀升，成为全球最大的新能源车市场。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渗透率提升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新能源车在整体汽车市场中的渗透率逐年提升，显示出消费者对新能源车的接受度不断提高。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消费者对新能源车的需求日益多元化，包括轿车、SUV、MPV等多种车型。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消费者对车辆智能化的需求不断增加，如自动驾驶、智能互联等。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中国新能源车市场品牌众多，包括传统汽车厂商和新兴的新能源车品牌，市场竞争激烈。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新能源车技术的不断创新和进步，使得技术成为市场竞争的关键因素。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中国政府对新能源车产业给予了大力支持，包括财政补贴、购置税减免、充电设施建设等。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为了推动新能源车产业的发展，政府对传统燃油车实施了越来越严格的排放标准和限行措施。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新能源车技术发展趋势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锂离子电池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当前主流电池技术，具有高能量密度、长寿命、环保等优点，但成本较高。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下一代电池技术，具有高安全性、高能量密度、快速充电等优点，是未来发展方向。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通过氢氧化学反应产生电能，具有零排放、高效率等优点，但需要解决氢储存和运输问题。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新能源车采用电动机驱动，具有高效率、低噪音、低维护成本等优点。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电控技术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集成化驱动系统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实现对电机的精确控制，提高车辆性能和行驶效率。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将电机、电控、减速器等集成在一起，实现轻量化、小型化和高效化。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通过充电桩为新能源车提供电能，充电速度较慢。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有线充电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利用电磁感应原理，实现无需插线的充电方式，方便快捷。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无线充电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采用大电流、高电压等方式，实现短时间内为电池补充电量。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快速充电技术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https://d.book118.com/317150153161006050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2024-09-23T16:30:49.486</cp:lastPrinted>
  <dcterms:created xsi:type="dcterms:W3CDTF">2024-09-23T08:30:49Z</dcterms:created>
  <dcterms:modified xsi:type="dcterms:W3CDTF">2024-09-23T08:30:51Z</dcterms:modified>
</cp:coreProperties>
</file>