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94ED23-23D7-4FEE-80CA-047D2FBD5F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CD186E-F807-4C2C-8A80-4B19D70997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E86454-E557-4AE2-8B30-4FC3A76063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C0E1C2-7464-4914-939C-50CE7241A0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04C114-C4BC-40A6-A1EF-4BB268015E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581E94-CBD2-4FD6-BB43-1D7F22656C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A1BE9A-8F8F-409E-B310-B0AACDB6D0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8D4A74-AAEE-4C58-87F9-970653A39B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A5FF43-0088-4CE6-943C-A53B845BAF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88FE3B-9819-4A33-B227-EA6D4D4101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AF75F3-9904-4ECF-B579-5AC9C6A4AF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715105510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硬件加速大数据分析</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大数据分析概述
 硬件加速原理简介
 大数据分析硬件加速需求
 硬件加速技术分析
 常用硬件加速设备
 硬件加速实施步骤
 硬件加速性能评估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大数据分析概述</a:t>
            </a:r>
          </a:p>
        </p:txBody>
      </p:sp>
      <p:sp>
        <p:nvSpPr>
          <p:cNvPr id="3" name="Subtitle 2"/>
          <p:cNvSpPr>
            <a:spLocks noGrp="1"/>
          </p:cNvSpPr>
          <p:nvPr>
            <p:ph type="subTitle" idx="1"/>
          </p:nvPr>
        </p:nvSpPr>
        <p:spPr/>
        <p:txBody>
          <a:bodyPr/>
          <a:lstStyle/>
          <a:p>
            <a:r>
              <a:t>硬件加速大数据分析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大数据分析概述</a:t>
            </a:r>
          </a:p>
        </p:txBody>
      </p:sp>
      <p:sp>
        <p:nvSpPr>
          <p:cNvPr id="3" name="Text Placeholder 2"/>
          <p:cNvSpPr>
            <a:spLocks noGrp="1"/>
          </p:cNvSpPr>
          <p:nvPr>
            <p:ph type="body" idx="1"/>
          </p:nvPr>
        </p:nvSpPr>
        <p:spPr/>
        <p:txBody>
          <a:bodyPr/>
          <a:lstStyle/>
          <a:p>
            <a:r>
              <a:t>大数据分析概述</a:t>
            </a:r>
          </a:p>
        </p:txBody>
      </p:sp>
      <p:sp>
        <p:nvSpPr>
          <p:cNvPr id="4" name="Content Placeholder 3"/>
          <p:cNvSpPr>
            <a:spLocks noGrp="1"/>
          </p:cNvSpPr>
          <p:nvPr>
            <p:ph sz="half" idx="2"/>
          </p:nvPr>
        </p:nvSpPr>
        <p:spPr/>
        <p:txBody>
          <a:bodyPr/>
          <a:lstStyle/>
          <a:p>
            <a:r>
              <a:t>1.大数据分析是指利用先进的分析工具和技术，对大规模、多样化、快速变化的数据进行处理和分析，以提取有价值的信息和知识。</a:t>
            </a:r>
          </a:p>
          <a:p>
            <a:r>
              <a:t>2.大数据分析可以帮助企业和组织更好地了解客户需求、市场趋势、业务运营情况，提高决策效率和准确性，优化资源配置，创新产品和服务。</a:t>
            </a:r>
          </a:p>
          <a:p>
            <a:r>
              <a:t>3.随着数据量的不断增长和数据分析技术的不断发展，大数据分析在各个行业和领域都得到了广泛应用，成为数字化转型和智能化升级的重要支撑。</a:t>
            </a:r>
          </a:p>
          <a:p/>
        </p:txBody>
      </p:sp>
      <p:sp>
        <p:nvSpPr>
          <p:cNvPr id="5" name="Text Placeholder 4"/>
          <p:cNvSpPr>
            <a:spLocks noGrp="1"/>
          </p:cNvSpPr>
          <p:nvPr>
            <p:ph type="body" idx="3"/>
          </p:nvPr>
        </p:nvSpPr>
        <p:spPr/>
        <p:txBody>
          <a:bodyPr/>
          <a:lstStyle/>
          <a:p>
            <a:r>
              <a:t>大数据分析的趋势和前沿技术</a:t>
            </a:r>
          </a:p>
        </p:txBody>
      </p:sp>
      <p:sp>
        <p:nvSpPr>
          <p:cNvPr id="6" name="Content Placeholder 5"/>
          <p:cNvSpPr>
            <a:spLocks noGrp="1"/>
          </p:cNvSpPr>
          <p:nvPr>
            <p:ph sz="half" idx="4"/>
          </p:nvPr>
        </p:nvSpPr>
        <p:spPr/>
        <p:txBody>
          <a:bodyPr/>
          <a:lstStyle/>
          <a:p>
            <a:r>
              <a:t>1.人工智能和机器学习在大数据分析中的应用越来越广泛，可以提高数据分析的自动化程度和准确性，发现数据中更复杂的模式和规律。</a:t>
            </a:r>
          </a:p>
          <a:p>
            <a:r>
              <a:t>2.数据安全和隐私保护成为大数据分析的重要问题，需要加强数据管理和加密技术，确保数据的安全性和可信度。</a:t>
            </a:r>
          </a:p>
          <a:p>
            <a:r>
              <a:t>3.云计算和分布式存储技术为大数据分析提供了更强大和灵活的计算和存储能力，使得处理更大规模的数据成为可能。</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大数据分析概述</a:t>
            </a:r>
          </a:p>
        </p:txBody>
      </p:sp>
      <p:sp>
        <p:nvSpPr>
          <p:cNvPr id="3" name="Text Placeholder 2"/>
          <p:cNvSpPr>
            <a:spLocks noGrp="1"/>
          </p:cNvSpPr>
          <p:nvPr>
            <p:ph type="body" idx="1"/>
          </p:nvPr>
        </p:nvSpPr>
        <p:spPr/>
        <p:txBody>
          <a:bodyPr/>
          <a:lstStyle/>
          <a:p>
            <a:r>
              <a:t>大数据分析的应用场景和案例</a:t>
            </a:r>
          </a:p>
        </p:txBody>
      </p:sp>
      <p:sp>
        <p:nvSpPr>
          <p:cNvPr id="4" name="Content Placeholder 3"/>
          <p:cNvSpPr>
            <a:spLocks noGrp="1"/>
          </p:cNvSpPr>
          <p:nvPr>
            <p:ph sz="half" idx="2"/>
          </p:nvPr>
        </p:nvSpPr>
        <p:spPr/>
        <p:txBody>
          <a:bodyPr/>
          <a:lstStyle/>
          <a:p>
            <a:r>
              <a:t>1.大数据分析可以应用于各个领域，如金融、医疗、教育、零售、制造等，为企业和组织提供智能化的解决方案和优化建议。</a:t>
            </a:r>
          </a:p>
          <a:p>
            <a:r>
              <a:t>2.大数据分析可以帮助政府和公共服务机构提高公共管理和服务效率，改善民生福祉，推动城市数字化和智能化发展。</a:t>
            </a:r>
          </a:p>
          <a:p>
            <a:r>
              <a:t>3.大数据分析的应用需要结合实际业务需求和场景，充分发挥数据的价值，提高决策的科学性和精准性。</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硬件加速原理简介</a:t>
            </a:r>
          </a:p>
        </p:txBody>
      </p:sp>
      <p:sp>
        <p:nvSpPr>
          <p:cNvPr id="3" name="Subtitle 2"/>
          <p:cNvSpPr>
            <a:spLocks noGrp="1"/>
          </p:cNvSpPr>
          <p:nvPr>
            <p:ph type="subTitle" idx="1"/>
          </p:nvPr>
        </p:nvSpPr>
        <p:spPr/>
        <p:txBody>
          <a:bodyPr/>
          <a:lstStyle/>
          <a:p>
            <a:r>
              <a:t>硬件加速大数据分析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硬件加速原理简介</a:t>
            </a:r>
          </a:p>
        </p:txBody>
      </p:sp>
      <p:sp>
        <p:nvSpPr>
          <p:cNvPr id="3" name="Text Placeholder 2"/>
          <p:cNvSpPr>
            <a:spLocks noGrp="1"/>
          </p:cNvSpPr>
          <p:nvPr>
            <p:ph type="body" idx="1"/>
          </p:nvPr>
        </p:nvSpPr>
        <p:spPr/>
        <p:txBody>
          <a:bodyPr/>
          <a:lstStyle/>
          <a:p>
            <a:r>
              <a:t>硬件加速原理简介</a:t>
            </a:r>
          </a:p>
        </p:txBody>
      </p:sp>
      <p:sp>
        <p:nvSpPr>
          <p:cNvPr id="4" name="Content Placeholder 3"/>
          <p:cNvSpPr>
            <a:spLocks noGrp="1"/>
          </p:cNvSpPr>
          <p:nvPr>
            <p:ph sz="half" idx="2"/>
          </p:nvPr>
        </p:nvSpPr>
        <p:spPr/>
        <p:txBody>
          <a:bodyPr/>
          <a:lstStyle/>
          <a:p>
            <a:r>
              <a:t>1.利用专用硬件提高处理效率：硬件加速通过分析大数据处理的计算特点，设计专用的处理单元，从而大幅提高处理效率。</a:t>
            </a:r>
          </a:p>
          <a:p>
            <a:r>
              <a:t>2.卸载计算任务，减轻CPU负担：硬件加速器可以将部分计算密集型任务卸载，减轻CPU的计算负担，使得整体系统性能得到提升。</a:t>
            </a:r>
          </a:p>
          <a:p>
            <a:r>
              <a:t>3.优化数据传输，减少延迟：硬件加速器通常配备高速的数据传输接口，可以优化数据传输过程，减少数据传输延迟，提高大数据分析的整体效率。</a:t>
            </a:r>
          </a:p>
          <a:p>
            <a:r>
              <a:t>随着技术的不断发展，硬件加速技术在大数据分析领域的应用越来越广泛。通过专用硬件的优化设计，可以进一步提高大数据处理的性能和效率，满足不断增长的数据分析需求。同时，随着硬件技术的不断创新和进步，硬件加速器的性能和功能也在不断提升，为大数据分析提供更加高效、稳定的支持。</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大数据分析硬件加速需求</a:t>
            </a:r>
          </a:p>
        </p:txBody>
      </p:sp>
      <p:sp>
        <p:nvSpPr>
          <p:cNvPr id="3" name="Subtitle 2"/>
          <p:cNvSpPr>
            <a:spLocks noGrp="1"/>
          </p:cNvSpPr>
          <p:nvPr>
            <p:ph type="subTitle" idx="1"/>
          </p:nvPr>
        </p:nvSpPr>
        <p:spPr/>
        <p:txBody>
          <a:bodyPr/>
          <a:lstStyle/>
          <a:p>
            <a:r>
              <a:t>硬件加速大数据分析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大数据分析硬件加速需求</a:t>
            </a:r>
          </a:p>
        </p:txBody>
      </p:sp>
      <p:sp>
        <p:nvSpPr>
          <p:cNvPr id="3" name="Content Placeholder 2"/>
          <p:cNvSpPr>
            <a:spLocks noGrp="1"/>
          </p:cNvSpPr>
          <p:nvPr>
            <p:ph sz="half" idx="2"/>
          </p:nvPr>
        </p:nvSpPr>
        <p:spPr/>
        <p:txBody>
          <a:bodyPr/>
          <a:lstStyle/>
          <a:p>
            <a:r>
              <a:t>1.随着大数据的快速增长，传统的处理方法无法满足实时分析的需求，需要硬件加速提高处理能力。</a:t>
            </a:r>
          </a:p>
          <a:p>
            <a:r>
              <a:t>2.大数据分析的应用场景日益丰富，对处理能力的需求也随之提高，硬件加速可以有效解决这一问题。</a:t>
            </a:r>
          </a:p>
          <a:p>
            <a:r>
              <a:t>3.随着技术的不断发展，硬件加速技术已经成为提高大数据分析性能的重要手段。</a:t>
            </a:r>
          </a:p>
          <a:p/>
        </p:txBody>
      </p:sp>
      <p:sp>
        <p:nvSpPr>
          <p:cNvPr id="4" name="Text Placeholder 3"/>
          <p:cNvSpPr>
            <a:spLocks noGrp="1"/>
          </p:cNvSpPr>
          <p:nvPr>
            <p:ph type="body" idx="3"/>
          </p:nvPr>
        </p:nvSpPr>
        <p:spPr/>
        <p:txBody>
          <a:bodyPr/>
          <a:lstStyle/>
          <a:p>
            <a:r>
              <a:t>计算密集型任务的需求</a:t>
            </a:r>
          </a:p>
        </p:txBody>
      </p:sp>
      <p:sp>
        <p:nvSpPr>
          <p:cNvPr id="5" name="Content Placeholder 4"/>
          <p:cNvSpPr>
            <a:spLocks noGrp="1"/>
          </p:cNvSpPr>
          <p:nvPr>
            <p:ph sz="half" idx="4"/>
          </p:nvPr>
        </p:nvSpPr>
        <p:spPr/>
        <p:txBody>
          <a:bodyPr/>
          <a:lstStyle/>
          <a:p>
            <a:r>
              <a:t>1.大数据分析涉及大量计算密集型任务，如机器学习、深度学习等，需要高性能硬件支持。</a:t>
            </a:r>
          </a:p>
          <a:p>
            <a:r>
              <a:t>2.硬件加速技术可以提高计算效率，减少计算时间，满足大数据分析对计算能力的需求。</a:t>
            </a:r>
          </a:p>
          <a:p>
            <a:r>
              <a:t>3.针对不同的计算密集型任务，需要优化硬件加速方案，提高加速效果。</a:t>
            </a:r>
          </a:p>
          <a:p/>
        </p:txBody>
      </p:sp>
      <p:sp>
        <p:nvSpPr>
          <p:cNvPr id="6" name="Text Placeholder 5"/>
          <p:cNvSpPr>
            <a:spLocks noGrp="1"/>
          </p:cNvSpPr>
          <p:nvPr>
            <p:ph type="body" idx="1"/>
          </p:nvPr>
        </p:nvSpPr>
        <p:spPr/>
        <p:txBody>
          <a:bodyPr/>
          <a:lstStyle/>
          <a:p>
            <a:r>
              <a:t>数据增长与处理能力的矛盾</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大数据分析硬件加速需求</a:t>
            </a:r>
          </a:p>
        </p:txBody>
      </p:sp>
      <p:sp>
        <p:nvSpPr>
          <p:cNvPr id="3" name="Text Placeholder 2"/>
          <p:cNvSpPr>
            <a:spLocks noGrp="1"/>
          </p:cNvSpPr>
          <p:nvPr>
            <p:ph type="body" idx="1"/>
          </p:nvPr>
        </p:nvSpPr>
        <p:spPr/>
        <p:txBody>
          <a:bodyPr/>
          <a:lstStyle/>
          <a:p>
            <a:r>
              <a:t>数据存储与传输的瓶颈</a:t>
            </a:r>
          </a:p>
        </p:txBody>
      </p:sp>
      <p:sp>
        <p:nvSpPr>
          <p:cNvPr id="4" name="Content Placeholder 3"/>
          <p:cNvSpPr>
            <a:spLocks noGrp="1"/>
          </p:cNvSpPr>
          <p:nvPr>
            <p:ph sz="half" idx="2"/>
          </p:nvPr>
        </p:nvSpPr>
        <p:spPr/>
        <p:txBody>
          <a:bodyPr/>
          <a:lstStyle/>
          <a:p>
            <a:r>
              <a:t>1.大数据分析需要大量的数据存储和传输，而传统的存储和传输方式往往成为性能瓶颈。</a:t>
            </a:r>
          </a:p>
          <a:p>
            <a:r>
              <a:t>2.硬件加速技术可以优化数据存储和传输的过程，提高I/O性能，减少延迟。</a:t>
            </a:r>
          </a:p>
          <a:p>
            <a:r>
              <a:t>3.通过采用新型的存储和传输技术，如NVMe、光纤通道等，可以进一步提高硬件加速的效果。</a:t>
            </a:r>
          </a:p>
          <a:p/>
        </p:txBody>
      </p:sp>
      <p:sp>
        <p:nvSpPr>
          <p:cNvPr id="5" name="Text Placeholder 4"/>
          <p:cNvSpPr>
            <a:spLocks noGrp="1"/>
          </p:cNvSpPr>
          <p:nvPr>
            <p:ph type="body" idx="3"/>
          </p:nvPr>
        </p:nvSpPr>
        <p:spPr/>
        <p:txBody>
          <a:bodyPr/>
          <a:lstStyle/>
          <a:p>
            <a:r>
              <a:t>并行计算的需求</a:t>
            </a:r>
          </a:p>
        </p:txBody>
      </p:sp>
      <p:sp>
        <p:nvSpPr>
          <p:cNvPr id="6" name="Content Placeholder 5"/>
          <p:cNvSpPr>
            <a:spLocks noGrp="1"/>
          </p:cNvSpPr>
          <p:nvPr>
            <p:ph sz="half" idx="4"/>
          </p:nvPr>
        </p:nvSpPr>
        <p:spPr/>
        <p:txBody>
          <a:bodyPr/>
          <a:lstStyle/>
          <a:p>
            <a:r>
              <a:t>1.大数据分析需要处理大量数据，并行计算可以提高处理效率，缩短处理时间。</a:t>
            </a:r>
          </a:p>
          <a:p>
            <a:r>
              <a:t>2.硬件加速技术可以支持并行计算，提高计算资源的利用率，满足大规模数据分析的需求。</a:t>
            </a:r>
          </a:p>
          <a:p>
            <a:r>
              <a:t>3.并行计算需要优化算法和调度策略，以提高硬件加速的效率。</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大数据分析硬件加速需求</a:t>
            </a:r>
          </a:p>
        </p:txBody>
      </p:sp>
      <p:sp>
        <p:nvSpPr>
          <p:cNvPr id="3" name="Content Placeholder 2"/>
          <p:cNvSpPr>
            <a:spLocks noGrp="1"/>
          </p:cNvSpPr>
          <p:nvPr>
            <p:ph sz="half" idx="2"/>
          </p:nvPr>
        </p:nvSpPr>
        <p:spPr/>
        <p:txBody>
          <a:bodyPr/>
          <a:lstStyle/>
          <a:p>
            <a:r>
              <a:t>1.实时分析可以提供更快速的数据洞察，满足一些应用场景的需求。</a:t>
            </a:r>
          </a:p>
          <a:p>
            <a:r>
              <a:t>2.硬件加速技术可以提高实时分析的性能，保证分析的准确性和及时性。</a:t>
            </a:r>
          </a:p>
          <a:p>
            <a:r>
              <a:t>3.针对实时分析的特点，需要优化硬件加速方案，提高处理速度和响应时间。</a:t>
            </a:r>
          </a:p>
          <a:p/>
        </p:txBody>
      </p:sp>
      <p:sp>
        <p:nvSpPr>
          <p:cNvPr id="4" name="Text Placeholder 3"/>
          <p:cNvSpPr>
            <a:spLocks noGrp="1"/>
          </p:cNvSpPr>
          <p:nvPr>
            <p:ph type="body" idx="3"/>
          </p:nvPr>
        </p:nvSpPr>
        <p:spPr/>
        <p:txBody>
          <a:bodyPr/>
          <a:lstStyle/>
          <a:p>
            <a:r>
              <a:t>安全与隐私的挑战</a:t>
            </a:r>
          </a:p>
        </p:txBody>
      </p:sp>
      <p:sp>
        <p:nvSpPr>
          <p:cNvPr id="5" name="Content Placeholder 4"/>
          <p:cNvSpPr>
            <a:spLocks noGrp="1"/>
          </p:cNvSpPr>
          <p:nvPr>
            <p:ph sz="half" idx="4"/>
          </p:nvPr>
        </p:nvSpPr>
        <p:spPr/>
        <p:txBody>
          <a:bodyPr/>
          <a:lstStyle/>
          <a:p>
            <a:r>
              <a:t>1.大数据分析涉及大量的数据和隐私信息，需要保证数据的安全性和隐私性。</a:t>
            </a:r>
          </a:p>
          <a:p>
            <a:r>
              <a:t>2.硬件加速技术需要考虑安全性和隐私性的要求，采用加密和隔离等技术保障数据安全。</a:t>
            </a:r>
          </a:p>
          <a:p>
            <a:r>
              <a:t>3.在硬件加速方案的设计和实施过程中，需要注重安全性和隐私性的评估和测试，确保符合相关法规和标准的要求。</a:t>
            </a:r>
          </a:p>
        </p:txBody>
      </p:sp>
      <p:sp>
        <p:nvSpPr>
          <p:cNvPr id="6" name="Text Placeholder 5"/>
          <p:cNvSpPr>
            <a:spLocks noGrp="1"/>
          </p:cNvSpPr>
          <p:nvPr>
            <p:ph type="body" idx="1"/>
          </p:nvPr>
        </p:nvSpPr>
        <p:spPr/>
        <p:txBody>
          <a:bodyPr/>
          <a:lstStyle/>
          <a:p>
            <a:r>
              <a:t>实时分析的需求</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硬件加速技术分析</a:t>
            </a:r>
          </a:p>
        </p:txBody>
      </p:sp>
      <p:sp>
        <p:nvSpPr>
          <p:cNvPr id="3" name="Subtitle 2"/>
          <p:cNvSpPr>
            <a:spLocks noGrp="1"/>
          </p:cNvSpPr>
          <p:nvPr>
            <p:ph type="subTitle" idx="1"/>
          </p:nvPr>
        </p:nvSpPr>
        <p:spPr/>
        <p:txBody>
          <a:bodyPr/>
          <a:lstStyle/>
          <a:p>
            <a:r>
              <a:t>硬件加速大数据分析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硬件加速技术分析</a:t>
            </a:r>
          </a:p>
        </p:txBody>
      </p:sp>
      <p:sp>
        <p:nvSpPr>
          <p:cNvPr id="3" name="Text Placeholder 2"/>
          <p:cNvSpPr>
            <a:spLocks noGrp="1"/>
          </p:cNvSpPr>
          <p:nvPr>
            <p:ph type="body" idx="1"/>
          </p:nvPr>
        </p:nvSpPr>
        <p:spPr/>
        <p:txBody>
          <a:bodyPr/>
          <a:lstStyle/>
          <a:p>
            <a:r>
              <a:t>硬件加速技术分析概述</a:t>
            </a:r>
          </a:p>
        </p:txBody>
      </p:sp>
      <p:sp>
        <p:nvSpPr>
          <p:cNvPr id="4" name="Content Placeholder 3"/>
          <p:cNvSpPr>
            <a:spLocks noGrp="1"/>
          </p:cNvSpPr>
          <p:nvPr>
            <p:ph sz="half" idx="2"/>
          </p:nvPr>
        </p:nvSpPr>
        <p:spPr/>
        <p:txBody>
          <a:bodyPr/>
          <a:lstStyle/>
          <a:p>
            <a:r>
              <a:t>1.硬件加速技术已成为大数据分析领域的重要发展趋势，通过利用专用硬件提高数据处理速度，满足实时分析的需求。</a:t>
            </a:r>
          </a:p>
          <a:p>
            <a:r>
              <a:t>2.硬件加速技术能够提升大数据分析的性能和效率，降低分析时延，提高决策效率。</a:t>
            </a:r>
          </a:p>
          <a:p/>
        </p:txBody>
      </p:sp>
      <p:sp>
        <p:nvSpPr>
          <p:cNvPr id="5" name="Text Placeholder 4"/>
          <p:cNvSpPr>
            <a:spLocks noGrp="1"/>
          </p:cNvSpPr>
          <p:nvPr>
            <p:ph type="body" idx="3"/>
          </p:nvPr>
        </p:nvSpPr>
        <p:spPr/>
        <p:txBody>
          <a:bodyPr/>
          <a:lstStyle/>
          <a:p>
            <a:r>
              <a:t>硬件加速技术分析：GPU加速</a:t>
            </a:r>
          </a:p>
        </p:txBody>
      </p:sp>
      <p:sp>
        <p:nvSpPr>
          <p:cNvPr id="6" name="Content Placeholder 5"/>
          <p:cNvSpPr>
            <a:spLocks noGrp="1"/>
          </p:cNvSpPr>
          <p:nvPr>
            <p:ph sz="half" idx="4"/>
          </p:nvPr>
        </p:nvSpPr>
        <p:spPr/>
        <p:txBody>
          <a:bodyPr/>
          <a:lstStyle/>
          <a:p>
            <a:r>
              <a:t>1.GPU加速是一种广泛使用的硬件加速技术，通过图形处理器进行并行计算，大幅提高计算性能。</a:t>
            </a:r>
          </a:p>
          <a:p>
            <a:r>
              <a:t>2.GPU加速适用于矩阵计算、深度学习等计算密集型任务，已在多个领域得到广泛应用。</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硬件加速技术分析</a:t>
            </a:r>
          </a:p>
        </p:txBody>
      </p:sp>
      <p:sp>
        <p:nvSpPr>
          <p:cNvPr id="3" name="Text Placeholder 2"/>
          <p:cNvSpPr>
            <a:spLocks noGrp="1"/>
          </p:cNvSpPr>
          <p:nvPr>
            <p:ph type="body" idx="1"/>
          </p:nvPr>
        </p:nvSpPr>
        <p:spPr/>
        <p:txBody>
          <a:bodyPr/>
          <a:lstStyle/>
          <a:p>
            <a:r>
              <a:t>硬件加速技术分析：FPGA加速</a:t>
            </a:r>
          </a:p>
        </p:txBody>
      </p:sp>
      <p:sp>
        <p:nvSpPr>
          <p:cNvPr id="4" name="Content Placeholder 3"/>
          <p:cNvSpPr>
            <a:spLocks noGrp="1"/>
          </p:cNvSpPr>
          <p:nvPr>
            <p:ph sz="half" idx="2"/>
          </p:nvPr>
        </p:nvSpPr>
        <p:spPr/>
        <p:txBody>
          <a:bodyPr/>
          <a:lstStyle/>
          <a:p>
            <a:r>
              <a:t>1.FPGA（现场可编程门阵列）加速技术具有高度的灵活性和可编程性，能够根据特定应用场景进行定制化加速。</a:t>
            </a:r>
          </a:p>
          <a:p>
            <a:r>
              <a:t>2.FPGA加速适用于通信、图像处理等领域，能够实现更低的功耗和更高的性能。</a:t>
            </a:r>
          </a:p>
          <a:p/>
        </p:txBody>
      </p:sp>
      <p:sp>
        <p:nvSpPr>
          <p:cNvPr id="5" name="Text Placeholder 4"/>
          <p:cNvSpPr>
            <a:spLocks noGrp="1"/>
          </p:cNvSpPr>
          <p:nvPr>
            <p:ph type="body" idx="3"/>
          </p:nvPr>
        </p:nvSpPr>
        <p:spPr/>
        <p:txBody>
          <a:bodyPr/>
          <a:lstStyle/>
          <a:p>
            <a:r>
              <a:t>硬件加速技术分析：ASIC加速</a:t>
            </a:r>
          </a:p>
        </p:txBody>
      </p:sp>
      <p:sp>
        <p:nvSpPr>
          <p:cNvPr id="6" name="Content Placeholder 5"/>
          <p:cNvSpPr>
            <a:spLocks noGrp="1"/>
          </p:cNvSpPr>
          <p:nvPr>
            <p:ph sz="half" idx="4"/>
          </p:nvPr>
        </p:nvSpPr>
        <p:spPr/>
        <p:txBody>
          <a:bodyPr/>
          <a:lstStyle/>
          <a:p>
            <a:r>
              <a:t>1.ASIC（应用特定集成电路）加速技术针对特定应用场景进行优化，实现更高的性能和能效。</a:t>
            </a:r>
          </a:p>
          <a:p>
            <a:r>
              <a:t>2.ASIC加速在加密货币、深度学习等领域得到广泛应用，具有广阔的发展前景。</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硬件加速技术分析</a:t>
            </a:r>
          </a:p>
        </p:txBody>
      </p:sp>
      <p:sp>
        <p:nvSpPr>
          <p:cNvPr id="3" name="Text Placeholder 2"/>
          <p:cNvSpPr>
            <a:spLocks noGrp="1"/>
          </p:cNvSpPr>
          <p:nvPr>
            <p:ph type="body" idx="1"/>
          </p:nvPr>
        </p:nvSpPr>
        <p:spPr/>
        <p:txBody>
          <a:bodyPr/>
          <a:lstStyle/>
          <a:p>
            <a:r>
              <a:t>硬件加速技术分析：存储加速</a:t>
            </a:r>
          </a:p>
        </p:txBody>
      </p:sp>
      <p:sp>
        <p:nvSpPr>
          <p:cNvPr id="4" name="Content Placeholder 3"/>
          <p:cNvSpPr>
            <a:spLocks noGrp="1"/>
          </p:cNvSpPr>
          <p:nvPr>
            <p:ph sz="half" idx="2"/>
          </p:nvPr>
        </p:nvSpPr>
        <p:spPr/>
        <p:txBody>
          <a:bodyPr/>
          <a:lstStyle/>
          <a:p>
            <a:r>
              <a:t>1.存储加速技术通过优化存储硬件和软件，提高数据存储和访问的速度，降低存储延迟。</a:t>
            </a:r>
          </a:p>
          <a:p>
            <a:r>
              <a:t>2.存储加速技术包括存储介质优化、存储协议改进等多个方面，为大数据分析提供稳定、高效的存储支持。</a:t>
            </a:r>
          </a:p>
          <a:p/>
        </p:txBody>
      </p:sp>
      <p:sp>
        <p:nvSpPr>
          <p:cNvPr id="5" name="Text Placeholder 4"/>
          <p:cNvSpPr>
            <a:spLocks noGrp="1"/>
          </p:cNvSpPr>
          <p:nvPr>
            <p:ph type="body" idx="3"/>
          </p:nvPr>
        </p:nvSpPr>
        <p:spPr/>
        <p:txBody>
          <a:bodyPr/>
          <a:lstStyle/>
          <a:p>
            <a:r>
              <a:t>硬件加速技术分析：网络加速</a:t>
            </a:r>
          </a:p>
        </p:txBody>
      </p:sp>
      <p:sp>
        <p:nvSpPr>
          <p:cNvPr id="6" name="Content Placeholder 5"/>
          <p:cNvSpPr>
            <a:spLocks noGrp="1"/>
          </p:cNvSpPr>
          <p:nvPr>
            <p:ph sz="half" idx="4"/>
          </p:nvPr>
        </p:nvSpPr>
        <p:spPr/>
        <p:txBody>
          <a:bodyPr/>
          <a:lstStyle/>
          <a:p>
            <a:r>
              <a:t>1.网络加速技术通过优化网络硬件和软件，提高数据传输速度和稳定性，降低网络延迟。</a:t>
            </a:r>
          </a:p>
          <a:p>
            <a:r>
              <a:t>2.网络加速技术包括网络硬件优化、网络协议改进等多个方面，为大数据分析提供高效、稳定的网络连接。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https://d.book118.com/317151055103006031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大数据分析概述</vt:lpstr>
      <vt:lpstr> 大数据分析概述</vt:lpstr>
      <vt:lpstr> 大数据分析概述</vt:lpstr>
      <vt:lpstr> 硬件加速原理简介</vt:lpstr>
      <vt:lpstr> 硬件加速原理简介</vt:lpstr>
      <vt:lpstr> 大数据分析硬件加速需求</vt:lpstr>
      <vt:lpstr> 大数据分析硬件加速需求</vt:lpstr>
      <vt:lpstr> 大数据分析硬件加速需求</vt:lpstr>
      <vt:lpstr> 大数据分析硬件加速需求</vt:lpstr>
      <vt:lpstr> 硬件加速技术分析</vt:lpstr>
      <vt:lpstr> 硬件加速技术分析</vt:lpstr>
      <vt:lpstr> 硬件加速技术分析</vt:lpstr>
      <vt:lpstr> 硬件加速技术分析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2024-09-03T20:07:22.780</cp:lastPrinted>
  <dcterms:created xsi:type="dcterms:W3CDTF">2024-09-03T12:07:22Z</dcterms:created>
  <dcterms:modified xsi:type="dcterms:W3CDTF">2024-09-03T12:07:25Z</dcterms:modified>
</cp:coreProperties>
</file>