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705C7B-1E28-4DF4-8828-90590B1C15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B372A9-EDE3-4200-9A8E-0B539622E0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F5594B-AB5B-4E1D-8A3D-7DA17D337F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CAB1EA-4DE9-40C8-869C-75FF18F5B3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DDEE64-A9EC-4FD2-984B-4C03C0EE9FB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6A6353-FD81-4633-AD45-D1E97FEC3C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4646DB-4C05-4FA7-9550-06BCA10F37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3FB755-087E-45F4-BEB0-0DC0F8D3A4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1B8374-63FD-4261-A448-1EA46141C9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923F68-8AF0-44E8-AA12-1AA3CB5F80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11A2A4-8AA6-410F-A145-4F19B0FBD2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15300403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景观生态学土地景观动态过程及模型研究\n## 1.景观生态学的基本概念及其重要性\n### 1.1景观生态学的定义及其发展历程\n### 1.2景观生态学的研究对象与内容\n### 1.3景观生态学在生态保护与可持续发展中的作用\n## 2.土地景观动态过程研究的方法与技术\n### 2.1遥感技术在土地景观动态监测中的应用\n### 2.2地理信息系统（GIS）在土地景观分析中的优势\n### 2.3景观动态模型的建立与验证方法\n## 3.土地景观动态过程的案例分析\n### 3.1城市扩张与土地利用变化的景观生态效应\n### 3.2农业生产方式转变对土地景观的影响\n### 3.3自然干扰对土地景观动态过程的影响\n## 4.土地景观动态模型的构建与模拟\n### 4.1基于遥感与GIS的土地景观动态模型构建\n### 4.2土地景观动态模型的参数估计与优化\n### 4.3土地景观动态模型的验证与预测\n## 5.土地景观动态模型的应用与政策建议\n### 5.1土地景观动态模型在生态保护中的应用\n### 5.2土地景观动态模型在土地利用规划中的应用\n### 5.3基于土地景观动态模型的政策建议与措施\n&quot;,&quot;templateId&quot;:&quot;kdjzibeon3repy5ay4ip9akz5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60150" cy="1301750"/>
          </a:xfrm>
        </p:spPr>
        <p:txBody>
          <a:bodyPr vert="horz" wrap="square" lIns="91440" tIns="45720" rIns="91440" bIns="45720" anchor="t">
            <a:spAutoFit/>
          </a:bodyPr>
          <a:lstStyle/>
          <a:p>
            <a:pPr>
              <a:buNone/>
            </a:pPr>
            <a:r>
              <a:rPr lang="zh-CN" sz="4400"/>
              <a:t>景观生态学土地景观动态过程及模型研究</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6" name="" descr="{&quot;isTemplate&quot;:true,&quot;type&quot;:2}"/>
        <p:cNvGrpSpPr/>
        <p:nvPr/>
      </p:nvGrpSpPr>
      <p:grpSpPr>
        <a:xfrm>
          <a:off x="0" y="0"/>
          <a:ext cx="0" cy="0"/>
        </a:xfrm>
      </p:grpSpPr>
      <p:sp>
        <p:nvSpPr>
          <p:cNvPr id="117"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900"/>
              <a:t>景观生态学的基本概念及其重要性</a:t>
            </a:r>
            <a:endParaRPr/>
          </a:p>
        </p:txBody>
      </p:sp>
      <p:sp>
        <p:nvSpPr>
          <p:cNvPr id="118"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6" name="" descr="{&quot;isTemplate&quot;:true,&quot;type&quot;:3}"/>
        <p:cNvGrpSpPr/>
        <p:nvPr/>
      </p:nvGrpSpPr>
      <p:grpSpPr>
        <a:xfrm>
          <a:off x="0" y="0"/>
          <a:ext cx="0" cy="0"/>
        </a:xfrm>
      </p:grpSpPr>
      <p:pic>
        <p:nvPicPr>
          <p:cNvPr id="15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5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59" name="Group 598"/>
            <p:cNvGrpSpPr/>
            <p:nvPr/>
          </p:nvGrpSpPr>
          <p:grpSpPr>
            <a:xfrm>
              <a:off x="763829" y="1414808"/>
              <a:ext cx="6972294" cy="2337649"/>
              <a:chOff x="763829" y="1414808"/>
              <a:chExt cx="6972294" cy="2337649"/>
            </a:xfrm>
          </p:grpSpPr>
          <p:sp>
            <p:nvSpPr>
              <p:cNvPr id="16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景观生态学定义</a:t>
                </a:r>
                <a:endParaRPr/>
              </a:p>
            </p:txBody>
          </p:sp>
          <p:sp>
            <p:nvSpPr>
              <p:cNvPr id="16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景观生态学是研究景观结构和功能以及景观动态变化的科学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景观是指具有明显边界和内部特征的地理区域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生态系统是景观的基本组成单元</a:t>
                </a:r>
                <a:endParaRPr/>
              </a:p>
            </p:txBody>
          </p:sp>
          <p:sp>
            <p:nvSpPr>
              <p:cNvPr id="16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66" name="Group 591"/>
            <p:cNvGrpSpPr/>
            <p:nvPr/>
          </p:nvGrpSpPr>
          <p:grpSpPr>
            <a:xfrm>
              <a:off x="689593" y="3949139"/>
              <a:ext cx="7078256" cy="2128975"/>
              <a:chOff x="689593" y="3949139"/>
              <a:chExt cx="7078256" cy="2128975"/>
            </a:xfrm>
          </p:grpSpPr>
          <p:sp>
            <p:nvSpPr>
              <p:cNvPr id="16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景观生态学的发展历程</a:t>
                </a:r>
                <a:endParaRPr/>
              </a:p>
            </p:txBody>
          </p:sp>
          <p:sp>
            <p:nvSpPr>
              <p:cNvPr id="16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20世纪70年代初期，景观生态学作为一门新兴学科诞生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20世纪80年代，景观生态学理论体系和研究方法逐渐完善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20世纪90年代以来，景观生态学广泛应用于生态保护和可持续发展领域</a:t>
                </a:r>
                <a:endParaRPr/>
              </a:p>
            </p:txBody>
          </p:sp>
          <p:sp>
            <p:nvSpPr>
              <p:cNvPr id="16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景观生态学的定义及其发展历程</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4" name="" descr="{&quot;isTemplate&quot;:true,&quot;type&quot;:3}"/>
        <p:cNvGrpSpPr/>
        <p:nvPr/>
      </p:nvGrpSpPr>
      <p:grpSpPr>
        <a:xfrm>
          <a:off x="0" y="0"/>
          <a:ext cx="0" cy="0"/>
        </a:xfrm>
      </p:grpSpPr>
      <p:pic>
        <p:nvPicPr>
          <p:cNvPr id="17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7" name="Group 598"/>
            <p:cNvGrpSpPr/>
            <p:nvPr/>
          </p:nvGrpSpPr>
          <p:grpSpPr>
            <a:xfrm>
              <a:off x="763829" y="1414808"/>
              <a:ext cx="6972294" cy="2337649"/>
              <a:chOff x="763829" y="1414808"/>
              <a:chExt cx="6972294" cy="2337649"/>
            </a:xfrm>
          </p:grpSpPr>
          <p:sp>
            <p:nvSpPr>
              <p:cNvPr id="17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景观生态学的研究对象</a:t>
                </a:r>
                <a:endParaRPr/>
              </a:p>
            </p:txBody>
          </p:sp>
          <p:sp>
            <p:nvSpPr>
              <p:cNvPr id="17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景观结构：指景观中生态系统和非生态系统之间的空间关系和排列方式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景观功能：指景观在生态系统能量流动、物质循环和信息传递等方面的作用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景观动态变化：指景观在时间和空间上的演变过程</a:t>
                </a:r>
                <a:endParaRPr/>
              </a:p>
            </p:txBody>
          </p:sp>
          <p:sp>
            <p:nvSpPr>
              <p:cNvPr id="18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4" name="Group 591"/>
            <p:cNvGrpSpPr/>
            <p:nvPr/>
          </p:nvGrpSpPr>
          <p:grpSpPr>
            <a:xfrm>
              <a:off x="689593" y="3949139"/>
              <a:ext cx="7078256" cy="2128975"/>
              <a:chOff x="689593" y="3949139"/>
              <a:chExt cx="7078256" cy="2128975"/>
            </a:xfrm>
          </p:grpSpPr>
          <p:sp>
            <p:nvSpPr>
              <p:cNvPr id="18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景观生态学的研究内容</a:t>
                </a:r>
                <a:endParaRPr/>
              </a:p>
            </p:txBody>
          </p:sp>
          <p:sp>
            <p:nvSpPr>
              <p:cNvPr id="18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景观生态分类与制图：研究景观类型的划分和空间分布特征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景观生态评价：评估景观生态系统的健康状况、生态价值和生态风险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景观生态规划与设计：为生态保护和可持续发展提供理论和方法支持</a:t>
                </a:r>
                <a:endParaRPr/>
              </a:p>
            </p:txBody>
          </p:sp>
          <p:sp>
            <p:nvSpPr>
              <p:cNvPr id="18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景观生态学的研究对象与内容</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2" name="" descr="{&quot;isTemplate&quot;:true,&quot;type&quot;:3}"/>
        <p:cNvGrpSpPr/>
        <p:nvPr/>
      </p:nvGrpSpPr>
      <p:grpSpPr>
        <a:xfrm>
          <a:off x="0" y="0"/>
          <a:ext cx="0" cy="0"/>
        </a:xfrm>
      </p:grpSpPr>
      <p:pic>
        <p:nvPicPr>
          <p:cNvPr id="19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9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95" name="Group 598"/>
            <p:cNvGrpSpPr/>
            <p:nvPr/>
          </p:nvGrpSpPr>
          <p:grpSpPr>
            <a:xfrm>
              <a:off x="763829" y="1414808"/>
              <a:ext cx="6972294" cy="2337649"/>
              <a:chOff x="763829" y="1414808"/>
              <a:chExt cx="6972294" cy="2337649"/>
            </a:xfrm>
          </p:grpSpPr>
          <p:sp>
            <p:nvSpPr>
              <p:cNvPr id="19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景观生态学在生态保护中的作用</a:t>
                </a:r>
                <a:endParaRPr/>
              </a:p>
            </p:txBody>
          </p:sp>
          <p:sp>
            <p:nvSpPr>
              <p:cNvPr id="19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研究生态系统之间的相互关系，揭示生态系统保护的内在规律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为生态系统保护和恢复提供科学依据和技术支持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为生态系统管理和政策制定提供理论指导</a:t>
                </a:r>
                <a:endParaRPr/>
              </a:p>
            </p:txBody>
          </p:sp>
          <p:sp>
            <p:nvSpPr>
              <p:cNvPr id="19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2" name="Group 591"/>
            <p:cNvGrpSpPr/>
            <p:nvPr/>
          </p:nvGrpSpPr>
          <p:grpSpPr>
            <a:xfrm>
              <a:off x="689593" y="3949139"/>
              <a:ext cx="7078256" cy="2128975"/>
              <a:chOff x="689593" y="3949139"/>
              <a:chExt cx="7078256" cy="2128975"/>
            </a:xfrm>
          </p:grpSpPr>
          <p:sp>
            <p:nvSpPr>
              <p:cNvPr id="20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景观生态学在可持续发展中的作用</a:t>
                </a:r>
                <a:endParaRPr/>
              </a:p>
            </p:txBody>
          </p:sp>
          <p:sp>
            <p:nvSpPr>
              <p:cNvPr id="20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研究景观资源的变化趋势和驱动因素，为可持续发展提供科学依据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为区域发展规划和土地利用政策制定提供理论指导和技术支持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为提高生态系统服务功能和人类福祉做出贡献</a:t>
                </a:r>
                <a:endParaRPr/>
              </a:p>
            </p:txBody>
          </p:sp>
          <p:sp>
            <p:nvSpPr>
              <p:cNvPr id="20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景观生态学在生态保护与可持续发展中的作用</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0" name="" descr="{&quot;isTemplate&quot;:true,&quot;type&quot;:2}"/>
        <p:cNvGrpSpPr/>
        <p:nvPr/>
      </p:nvGrpSpPr>
      <p:grpSpPr>
        <a:xfrm>
          <a:off x="0" y="0"/>
          <a:ext cx="0" cy="0"/>
        </a:xfrm>
      </p:grpSpPr>
      <p:sp>
        <p:nvSpPr>
          <p:cNvPr id="211"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600"/>
              <a:t>土地景观动态过程研究的方法与技术</a:t>
            </a:r>
            <a:endParaRPr/>
          </a:p>
        </p:txBody>
      </p:sp>
      <p:sp>
        <p:nvSpPr>
          <p:cNvPr id="212"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descr="{&quot;isTemplate&quot;:true,&quot;type&quot;:3}"/>
        <p:cNvGrpSpPr/>
        <p:nvPr/>
      </p:nvGrpSpPr>
      <p:grpSpPr>
        <a:xfrm>
          <a:off x="0" y="0"/>
          <a:ext cx="0" cy="0"/>
        </a:xfrm>
      </p:grpSpPr>
      <p:grpSp>
        <p:nvGrpSpPr>
          <p:cNvPr id="214"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15" name="Group 686"/>
            <p:cNvGrpSpPr/>
            <p:nvPr/>
          </p:nvGrpSpPr>
          <p:grpSpPr>
            <a:xfrm>
              <a:off x="1075314" y="1520189"/>
              <a:ext cx="9868911" cy="2072418"/>
              <a:chOff x="1075314" y="1520189"/>
              <a:chExt cx="9868911" cy="2072418"/>
            </a:xfrm>
          </p:grpSpPr>
          <p:sp>
            <p:nvSpPr>
              <p:cNvPr id="216"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遥感技术是通过无人机、卫星等平台获取地球表面信息的一种技术手段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遥感技术具有覆盖范围广、时效性好、数据信息丰富等优点</a:t>
                </a:r>
                <a:endParaRPr/>
              </a:p>
            </p:txBody>
          </p:sp>
          <p:sp>
            <p:nvSpPr>
              <p:cNvPr id="217"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遥感技术概述</a:t>
                </a:r>
                <a:endParaRPr/>
              </a:p>
            </p:txBody>
          </p:sp>
          <p:sp>
            <p:nvSpPr>
              <p:cNvPr id="218"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0" name="Group 691"/>
            <p:cNvGrpSpPr/>
            <p:nvPr/>
          </p:nvGrpSpPr>
          <p:grpSpPr>
            <a:xfrm>
              <a:off x="1075314" y="3881882"/>
              <a:ext cx="9868911" cy="2072418"/>
              <a:chOff x="1075314" y="3881882"/>
              <a:chExt cx="9868911" cy="2072418"/>
            </a:xfrm>
          </p:grpSpPr>
          <p:sp>
            <p:nvSpPr>
              <p:cNvPr id="221"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土地利用类型和覆盖变化监测：通过遥感技术获取的土地利用数据，分析土地利用类型的变化趋势和驱动因素</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生态系统健康状况评估：通过遥感技术获取的生态指标，评估生态系统的健康状况和生态风险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土地景观动态模型建立：基于遥感数据，构建土地景观动态模型，模拟和预测土地景观的演变过程</a:t>
                </a:r>
                <a:endParaRPr/>
              </a:p>
            </p:txBody>
          </p:sp>
          <p:sp>
            <p:nvSpPr>
              <p:cNvPr id="222"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遥感技术在土地景观动态监测中的应用</a:t>
                </a:r>
                <a:endParaRPr/>
              </a:p>
            </p:txBody>
          </p:sp>
          <p:sp>
            <p:nvSpPr>
              <p:cNvPr id="223"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2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遥感技术在土地景观动态监测中的应用</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6" name="" descr="{&quot;isTemplate&quot;:true,&quot;type&quot;:3}"/>
        <p:cNvGrpSpPr/>
        <p:nvPr/>
      </p:nvGrpSpPr>
      <p:grpSpPr>
        <a:xfrm>
          <a:off x="0" y="0"/>
          <a:ext cx="0" cy="0"/>
        </a:xfrm>
      </p:grpSpPr>
      <p:grpSp>
        <p:nvGrpSpPr>
          <p:cNvPr id="227"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228" name="Group 628"/>
            <p:cNvGrpSpPr/>
            <p:nvPr/>
          </p:nvGrpSpPr>
          <p:grpSpPr>
            <a:xfrm>
              <a:off x="1197254" y="3971227"/>
              <a:ext cx="11008530" cy="2106887"/>
              <a:chOff x="1197254" y="3971227"/>
              <a:chExt cx="11008530" cy="2106887"/>
            </a:xfrm>
          </p:grpSpPr>
          <p:sp>
            <p:nvSpPr>
              <p:cNvPr id="229"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0"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1"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2"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33"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地理信息系统（GIS）概述</a:t>
                </a:r>
                <a:endParaRPr/>
              </a:p>
            </p:txBody>
          </p:sp>
          <p:sp>
            <p:nvSpPr>
              <p:cNvPr id="234"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GIS是一种计算机辅助地理信息系统，用于获取、存储、管理、分析和显示地理空间数据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GIS具有空间分析、地图制图和可视化表达等功能</a:t>
                </a:r>
                <a:endParaRPr/>
              </a:p>
            </p:txBody>
          </p:sp>
        </p:grpSp>
        <p:grpSp>
          <p:nvGrpSpPr>
            <p:cNvPr id="235" name="Group 635"/>
            <p:cNvGrpSpPr/>
            <p:nvPr/>
          </p:nvGrpSpPr>
          <p:grpSpPr>
            <a:xfrm>
              <a:off x="3499345" y="1423099"/>
              <a:ext cx="11008530" cy="2005901"/>
              <a:chOff x="3499345" y="1423099"/>
              <a:chExt cx="11008530" cy="2005901"/>
            </a:xfrm>
          </p:grpSpPr>
          <p:sp>
            <p:nvSpPr>
              <p:cNvPr id="236"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GIS在土地景观分析中的优势</a:t>
                </a:r>
                <a:endParaRPr/>
              </a:p>
            </p:txBody>
          </p:sp>
          <p:sp>
            <p:nvSpPr>
              <p:cNvPr id="237"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空间数据管理：GIS可以有效地管理和存储空间数据，为土地景观分析提供数据支持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空间分析：GIS具有强大的空间分析功能，可以分析土地景观的空间分布特征和演变过程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可视化表达：GIS可以将土地景观分析结果以地图的形式直观地展示出来，为决策提供依据</a:t>
                </a:r>
                <a:endParaRPr/>
              </a:p>
            </p:txBody>
          </p:sp>
          <p:sp>
            <p:nvSpPr>
              <p:cNvPr id="238"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1"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地理信息系统(GIS)在土地景观分析中的优势</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3" name="" descr="{&quot;isTemplate&quot;:true,&quot;type&quot;:3}"/>
        <p:cNvGrpSpPr/>
        <p:nvPr/>
      </p:nvGrpSpPr>
      <p:grpSpPr>
        <a:xfrm>
          <a:off x="0" y="0"/>
          <a:ext cx="0" cy="0"/>
        </a:xfrm>
      </p:grpSpPr>
      <p:sp>
        <p:nvSpPr>
          <p:cNvPr id="244"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景观动态模型概述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景观动态模型是描述景观结构和功能随时间和空间变化过程的数学模型</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景观动态模型可以模拟和预测景观的演变趋势，为生态保护和可持续发展提供理论支持</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景观动态模型的建立方法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基于遥感与GIS的数据分析：利用遥感技术和GIS手段获取土地景观数据，为模型构建提供数据支持</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模型参数估计：通过实地调查和实验室分析，确定模型的关键参数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模型结构优化：通过模型验证和敏感性分析，优化模型结构和参数，提高模型预测精度</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景观动态模型的验证方法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实地验证：通过实地调查和观测，验证模型预测结果是否符合实际情况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模型对比：将模型预测结果与其他同类模型进行对比，评估模型的有效性和可靠性</a:t>
            </a:r>
            <a:endParaRPr/>
          </a:p>
        </p:txBody>
      </p:sp>
      <p:sp>
        <p:nvSpPr>
          <p:cNvPr id="24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景观动态模型的建立与验证方法</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600"/>
              <a:t>土地景观动态过程的案例分析</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城市扩张与土地利用变化概述</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城市扩张是指城市面积在时间和空间上的持续扩张过程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土地利用变化是指土地类型和覆盖状况在时间和空间上的变化过程</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城市扩张与土地利用变化的景观生态效应</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生态系统服务功能下降：城市扩张导致大量生态系统被破坏，生态系统服务功能下降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生物多样性减少：城市扩张导致栖息地丧失，生物多样性减少</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土地资源浪费：城市扩张导致大量土地资源被低效利用，土地资源浪费严重</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城市扩张与土地利用变化的景观生态效应</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https://d.book118.com/317153004031006044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ay">
      <a:dk1>
        <a:srgbClr val="000000"/>
      </a:dk1>
      <a:lt1>
        <a:srgbClr val="FFFFFF"/>
      </a:lt1>
      <a:dk2>
        <a:srgbClr val="1A1D20"/>
      </a:dk2>
      <a:lt2>
        <a:srgbClr val="EFF1F2"/>
      </a:lt2>
      <a:accent1>
        <a:srgbClr val="5D6897"/>
      </a:accent1>
      <a:accent2>
        <a:srgbClr val="AFBFD5"/>
      </a:accent2>
      <a:accent3>
        <a:srgbClr val="7384B0"/>
      </a:accent3>
      <a:accent4>
        <a:srgbClr val="424E82"/>
      </a:accent4>
      <a:accent5>
        <a:srgbClr val="C0C9D8"/>
      </a:accent5>
      <a:accent6>
        <a:srgbClr val="7D889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景观生态学土地景观动态过程及模型研究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2024-09-18T10:27:09.732</cp:lastPrinted>
  <dcterms:created xsi:type="dcterms:W3CDTF">2024-09-18T02:27:09Z</dcterms:created>
  <dcterms:modified xsi:type="dcterms:W3CDTF">2024-09-18T02:27:11Z</dcterms:modified>
</cp:coreProperties>
</file>