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7A0B044-4A6A-4595-BE85-1A207DDCB4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BC28F3-E634-4077-B580-253BCA90ED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FEF10A1-B133-464B-9575-A7B2C0D5C2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207B043-1F77-49A5-8318-EB7600437B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26F3A2E-0BCC-4793-B1CD-0940AA6BEE9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536F9E0-9AE1-4D0C-9D74-5144DF22E1C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821AF5F-9222-422E-9D2A-7370D758254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8FDB8EC-65B0-4915-9A50-EA10F405E2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7E7CFD2-E2C8-4635-A9BE-738779422B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AD4686-8869-4076-96CC-6FDE98BFD4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F5244A-61EF-4A6D-AF99-326558A439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7154026050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心肺复苏情景考核制度</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心肺复苏情景考核制度概述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心肺复苏情景考核内容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心肺复苏情景考核标准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心肺复苏情景考核实施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心肺复苏情景考核制度优化建议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心肺复苏情景考核案例分享</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心肺复苏情景考核制度概述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544" b="154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心肺复苏情景考核制度是一种针对心肺复苏技能的考核标准和方法，旨在评估个体在模拟实际急救场景中的心肺复苏技能掌握程度和应用能力。</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提高公众对心肺复苏的认识和技能水平，确保在紧急情况下能够迅速、准确地开展急救，提高心搏骤停患者的生存率。</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定义与目标</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目标</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通过考核，可以筛选出具备心肺复苏技能的合格施救者，从而提高急救成功率，拯救更多生命。</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提高急救成功率</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心肺复苏情景考核制度能够提高公众对急救的认识和重视程度，增强安全意识，减少意外事件的发生。</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提升公众安全意识</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7708" r="1770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通过考核的推广和实施，可以促进心肺复苏技能在公众中的普及，提高社会的整体急救水平。</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促进急救技能普及</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考核的重要性和意义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20110" r="2011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8950" b="895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523" b="7523"/>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考核制度的发展历程</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初期探索阶段</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早期的心肺复苏考核主要关注理论知识的掌握程度，缺乏实际操作能力的评估。</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模拟情景引入阶段</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随着技术的发展，模拟情景开始被引入考核中，以评估受试者在模拟实际急救场景中的技能表现。</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标准化发展阶段</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制定统一的心肺复苏情景考核标准和流程，确保考核的公正性和准确性，推动考核制度的不断完善和发展。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心肺复苏情景考核内容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评估心肺复苏理论知识掌握程度</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通过书面或口头测试，检验医护人员对心肺复苏的基本概念、原理、步骤和注意事项等理论知识的理解和记忆。</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理论知识考核</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评估心肺复苏实际操作能力</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对医护人员进行心肺复苏技能的考核，包括胸外按压、人工呼吸等基本操作，以及操作的正确性、规范性和时效性。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技能操作考核</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模拟实际场景，评估应对能力</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设置模拟的急救情景，观察医护人员在模拟的真实环境中的反应、决策和操作，评估其在实际应用中的应对能力。</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模拟情景考核</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心肺复苏情景考核标准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考核标准应基于科学原理和医学研究，确保考核内容的准确性和有效性。</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科学性</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实用性</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全面性</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标准应注重实际操作和应对能力，确保考核结果能够真实反映受试者的技能水平。</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标准应涵盖心肺复苏的全过程，包括评估、急救技能和后续处理等方面。</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考核标准制定原则</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根据受试者对病人状况的判断、现场环境的评估等，对评估环节进行评分。</a:t>
            </a:r>
          </a:p>
        </p:txBody>
      </p:sp>
      <p:pic>
        <p:nvPicPr>
          <p:cNvPr id="5" name="Picture 5"/>
          <p:cNvPicPr>
            <a:picLocks noChangeAspect="1"/>
          </p:cNvPicPr>
          <p:nvPr/>
        </p:nvPicPr>
        <p:blipFill>
          <a:blip r:embed="rId2"/>
          <a:srcRect l="12500" r="1250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评估环节评分</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根据受试者在心肺复苏过程中的操作规范、手法准确度等进行评分。</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急救技能评分</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根据受试者在急救后的病人护理、病情观察等方面的表现进行评分。</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后续处理评分</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考核评分标准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https://d.book118.com/317154026050006034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2024-09-08T04:34:30.504</cp:lastPrinted>
  <dcterms:created xsi:type="dcterms:W3CDTF">2024-09-07T20:34:30Z</dcterms:created>
  <dcterms:modified xsi:type="dcterms:W3CDTF">2024-09-07T20:34:32Z</dcterms:modified>
</cp:coreProperties>
</file>