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A2CEF-5AEA-4078-A91A-47A947FB1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05CCE-61C6-4D9C-A465-021F2CC8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80D5A-5E0D-4BD1-847D-52EE6FF21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7EAAD-23E5-4B24-851B-9DF07AB38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E2A408-0B3A-494C-8D41-E234D4ADD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A15D6-2BEA-4091-96D4-148A6398E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00065C-D2C4-4D40-A954-CFA43330B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5C67D-4B5D-4FE9-8200-FD52A072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E658D-AEA5-40A3-B2EB-18FFB2A20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A5B91-AA75-4D3B-8314-8B83ED0C1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9955D-4AF8-4714-839F-2BBCCF728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5405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高考阅读理解技巧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阅读理解技巧之——文章结构分析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阅读理解技巧之——关键词定位与理解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阅读理解技巧之——上下文推断与理解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阅读理解技巧之——作者观点与态度把握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阅读理解实战演练与解析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45" b="15745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高考中占比较大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阅读理解是高考语文科目中的重要组成部分，占据相当大的分值比例。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考查综合能力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阅读理解不仅考查学生的语言知识和阅读速度，还涉及分析、推理、归纳等综合能力。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体现学科素养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通过阅读理解，可以展示学生的文化素养、思维品质和审美情趣。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词语理解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考查学生对文章中关键词语的理解和掌握。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篇章理解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考查学生对整篇文章的主旨、结构和作者观点的理解。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句子理解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要求学生理解文章中重要句子的含义和作用。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信息筛选与整合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要求学生能够从文章中筛选重要信息，并进行归纳和整合。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阅读理解考查内容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主旨大意题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要求学生概括文章的中心思想或主旨。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细节理解题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考查学生对文章中具体细节的理解和掌握。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推理判断题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要求学生根据文章内容进行推理和判断。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词义猜测题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考查学生根据上下文猜测生词或短语含义的能力。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作者观点态度题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要求学生理解并判断作者的观点和态度。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阅读理解题型分类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阅读理解技巧之——文章结构分析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总分总结构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列举式结构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文章围绕一个中心主题，通过列举多个并列的观点或事例来阐述主题。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对照式结构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文章通过对比不同事物或同一事物的不同方面来突出主题或观点。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文章开头提出主题或观点，中间部分进行详细阐述或论证，结尾进行总结或重申主题。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因果式结构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文章分析某一现象或事件的原因和结果，揭示其内在联系和逻辑关系。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624" b="27624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关注文章标题和首尾段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标题通常概括了文章的中心思想，首尾段则可能包含文章的主题句和总结句。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识别关键词和过渡句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关键词可能揭示了文章的重要信息，而过渡句则可能表明了文章的结构层次和逻辑关系。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分析段落间的联系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观察段落间的逻辑关系，如转折、因果、总分等，有助于判断文章的整体结构。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如何快速识别文章结构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快速定位关键信息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通过识别文章结构，可以快速找到与主题相关的关键信息，提高阅读效率。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理解作者意图和观点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分析文章结构有助于理解作者的写作意图和观点，从而更好地把握文章主旨。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推理和判断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基于文章结构进行推理和判断，可以预测下文内容或推断出隐含信息。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在解答阅读理解题目时，根据文章结构分析可以快速定位答案所在区域，提高答题准确率。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结构分析在阅读理解中的应用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阅读理解技巧之——关键词定位与理解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文章中的关键词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在阅读文章时，要注意寻找与主题相关的关键词或短语。这些词汇通常会出现在文章的标题、首段、尾段、转折处等重要位置。通过寻找这些关键词，可以更好地理解文章的主旨和要点。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题目中的关键词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在阅读理解题目中，通常会有一些关键词或短语，这些词汇往往与文章的主题或重要信息相关。因此，在审题时，要注意捕捉这些关键词，以便在阅读文章时能够快速定位相关信息。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如何寻找关键词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在阅读文章时，要注意理解关键词的含义。有些词汇可能具有多种含义，需要根据上下文进行推断。同时，还要注意理解关键词在文章中的具体指代对象，以免产生歧义。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在阅读文章时，有些关键词可能隐含着一些重要信息。这些信息可能不会对文章的表面意思产生直接影响，但却对于深入理解文章具有重要意义。因此，在阅读时，要注意通过推断来理解这些隐含信息。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理解关键词的含义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推断关键词的隐含信息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关键词的理解与推断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https://d.book118.com/317154056016006035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2024-09-09T09:20:50.377</cp:lastPrinted>
  <dcterms:created xsi:type="dcterms:W3CDTF">2024-09-09T01:20:50Z</dcterms:created>
  <dcterms:modified xsi:type="dcterms:W3CDTF">2024-09-09T01:20:52Z</dcterms:modified>
</cp:coreProperties>
</file>