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UCFVBR+INCCSC+ArialMT"/>
      <p:regular r:id="rId20"/>
    </p:embeddedFont>
    <p:embeddedFont>
      <p:font typeface="SRHQSS+MS-UIGothic"/>
      <p:regular r:id="rId21"/>
    </p:embeddedFont>
    <p:embeddedFont>
      <p:font typeface="VMUHIR+JRHASS+MicrosoftYaHei-Bold"/>
      <p:regular r:id="rId22"/>
    </p:embeddedFont>
    <p:embeddedFont>
      <p:font typeface="FLWDGO+PHGVJW+MicrosoftYaHei"/>
      <p:regular r:id="rId23"/>
    </p:embeddedFont>
    <p:embeddedFont>
      <p:font typeface="MPQGOJ+PHGVJW+MicrosoftYaHei"/>
      <p:regular r:id="rId24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font" Target="fonts/font5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F68B2-849B-460F-93F8-BADA9FAF8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C4002-5B54-45CC-A10A-D05DA4054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A49F8-212A-4046-BCAD-DB1B33B2B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0AC59-8B35-421E-ACDA-66DA7DD1C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6A9E9A-3CBE-4EE9-A733-A5AEDD3A7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C7ED2D-624D-48DD-8E12-5DF248AD0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9A36F0-0B95-49DB-8E9E-25C6B5826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140863-633E-4E61-B99A-A154148CF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302DEB-B187-4258-862A-86084DC1E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92F77-2707-498E-A170-441522445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94FCC-E1E5-4701-9ABB-548AE3843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55002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668970"/>
            <a:ext cx="2795338" cy="1332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UCFVBR+INCCSC+ArialMT"/>
                <a:cs typeface="UCFVBR+INCCSC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3045FD"/>
                </a:solidFill>
                <a:latin typeface="SRHQSS+MS-UIGothic"/>
                <a:cs typeface="SRHQSS+MS-UIGothic"/>
              </a:rPr>
              <a:t>言概述与背景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UCFVBR+INCCSC+ArialMT"/>
                <a:cs typeface="UCFVBR+INCCSC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3045FD"/>
                </a:solidFill>
                <a:latin typeface="SRHQSS+MS-UIGothic"/>
                <a:cs typeface="SRHQSS+MS-UIGothic"/>
              </a:rPr>
              <a:t>音与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3045FD"/>
                </a:solidFill>
                <a:latin typeface="SRHQSS+MS-UIGothic"/>
                <a:cs typeface="SRHQSS+MS-UIGothic"/>
              </a:rPr>
              <a:t>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UCFVBR+INCCSC+ArialMT"/>
                <a:cs typeface="UCFVBR+INCCSC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词汇</a:t>
            </a:r>
            <a:r>
              <a:rPr sz="2400">
                <a:solidFill>
                  <a:srgbClr val="3045FD"/>
                </a:solidFill>
                <a:latin typeface="SRHQSS+MS-UIGothic"/>
                <a:cs typeface="SRHQSS+MS-UIGothic"/>
              </a:rPr>
              <a:t>与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语义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314890"/>
            <a:ext cx="4790381" cy="2429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UCFVBR+INCCSC+ArialMT"/>
                <a:cs typeface="UCFVBR+INCCSC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3045FD"/>
                </a:solidFill>
                <a:latin typeface="SRHQSS+MS-UIGothic"/>
                <a:cs typeface="SRHQSS+MS-UIGothic"/>
              </a:rPr>
              <a:t>法与句子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3045FD"/>
                </a:solidFill>
                <a:latin typeface="SRHQSS+MS-UIGothic"/>
                <a:cs typeface="SRHQSS+MS-UIGothic"/>
              </a:rPr>
              <a:t>构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UCFVBR+INCCSC+ArialMT"/>
                <a:cs typeface="UCFVBR+INCCSC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RHQSS+MS-UIGothic"/>
                <a:cs typeface="SRHQSS+MS-UIGothic"/>
              </a:rPr>
              <a:t>日常用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3045FD"/>
                </a:solidFill>
                <a:latin typeface="SRHQSS+MS-UIGothic"/>
                <a:cs typeface="SRHQSS+MS-UIGothic"/>
              </a:rPr>
              <a:t>与表达方式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UCFVBR+INCCSC+ArialMT"/>
                <a:cs typeface="UCFVBR+INCCSC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RHQSS+MS-UIGothic"/>
                <a:cs typeface="SRHQSS+MS-UIGothic"/>
              </a:rPr>
              <a:t>文化与社会背景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对语</a:t>
            </a:r>
            <a:r>
              <a:rPr sz="2400">
                <a:solidFill>
                  <a:srgbClr val="3045FD"/>
                </a:solidFill>
                <a:latin typeface="SRHQSS+MS-UIGothic"/>
                <a:cs typeface="SRHQSS+MS-UIGothic"/>
              </a:rPr>
              <a:t>言的影响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UCFVBR+INCCSC+ArialMT"/>
                <a:cs typeface="UCFVBR+INCCSC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3045FD"/>
                </a:solidFill>
                <a:latin typeface="SRHQSS+MS-UIGothic"/>
                <a:cs typeface="SRHQSS+MS-UIGothic"/>
              </a:rPr>
              <a:t>与展望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RHQSS+MS-UIGothic"/>
                <a:cs typeface="SRHQSS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VMUHIR+JRHASS+MicrosoftYaHei-Bold"/>
                <a:cs typeface="VMUHIR+JRHASS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3045FD"/>
                </a:solidFill>
                <a:latin typeface="SimSun"/>
                <a:cs typeface="SimSun"/>
              </a:rPr>
              <a:t>语</a:t>
            </a:r>
            <a:r>
              <a:rPr sz="3800" spc="23">
                <a:solidFill>
                  <a:srgbClr val="3045FD"/>
                </a:solidFill>
                <a:latin typeface="SRHQSS+MS-UIGothic"/>
                <a:cs typeface="SRHQSS+MS-UIGothic"/>
              </a:rPr>
              <a:t>言概述与背景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汉语</a:t>
            </a: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的起源与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汉语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起源于古代中国，是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汉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族的母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，也是中国的官方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言。其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展可以追溯到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古代，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经历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了数千年的演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和丰富。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汉语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以北京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话为标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准音，以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汉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为标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写形式。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汉语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展与中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文化的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承和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展密切相关。由于中国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史悠久，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汉语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界上最古老、最丰富、最具活力的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言之一。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的起源与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VMUHIR+JRHASS+MicrosoftYaHei-Bold"/>
                <a:cs typeface="VMUHIR+JRHAS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809833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属于斯拉夫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系，是俄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邦的官方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言。其起源可以追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溯到</a:t>
            </a:r>
            <a:r>
              <a:rPr sz="1350">
                <a:solidFill>
                  <a:srgbClr val="000000"/>
                </a:solidFill>
                <a:latin typeface="FLWDGO+PHGVJW+MicrosoftYaHei"/>
                <a:cs typeface="FLWDGO+PHGVJW+MicrosoftYaHei"/>
              </a:rPr>
              <a:t>9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，随着俄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斯国家的形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成和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展而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VMUHIR+JRHASS+MicrosoftYaHei-Bold"/>
                <a:cs typeface="VMUHIR+JRHASS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经历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了多个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段，包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括古俄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、中古俄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代俄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代俄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以莫斯科方言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为标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准音，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以西里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字母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为书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写形式。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两种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言在全球的使用情况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285611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汉语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是全球使用人数最多的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言之一，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也是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合国官方六种工作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言之一。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除了在中国广泛使用外，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多国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家和地区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拥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庞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大的使用者群体。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是俄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罗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邦及其周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地区的官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言，也是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合国官方六种工作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言之一。在欧洲、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洲和美洲的部分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RHQSS+MS-UIGothic"/>
                <a:cs typeface="SRHQSS+MS-UIGothic"/>
              </a:rPr>
              <a:t>地区也有一定数量的使用者。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314944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3045FD"/>
                </a:solidFill>
                <a:latin typeface="SimSun"/>
                <a:cs typeface="SimSun"/>
              </a:rPr>
              <a:t>语</a:t>
            </a:r>
            <a:r>
              <a:rPr sz="3800" spc="25">
                <a:solidFill>
                  <a:srgbClr val="3045FD"/>
                </a:solidFill>
                <a:latin typeface="SRHQSS+MS-UIGothic"/>
                <a:cs typeface="SRHQSS+MS-UIGothic"/>
              </a:rPr>
              <a:t>音与</a:t>
            </a:r>
            <a:r>
              <a:rPr sz="3800" spc="23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3800">
                <a:solidFill>
                  <a:srgbClr val="3045FD"/>
                </a:solidFill>
                <a:latin typeface="SRHQSS+MS-UIGothic"/>
                <a:cs typeface="SRHQSS+MS-UIGothic"/>
              </a:rPr>
              <a:t>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汉语</a:t>
            </a: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的音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音特点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RHQSS+MS-UIGothic"/>
                <a:cs typeface="SRHQSS+MS-UIGothic"/>
              </a:rPr>
              <a:t>音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节结</a:t>
            </a:r>
            <a:r>
              <a:rPr sz="2000">
                <a:solidFill>
                  <a:srgbClr val="3045FD"/>
                </a:solidFill>
                <a:latin typeface="SRHQSS+MS-UIGothic"/>
                <a:cs typeface="SRHQSS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38825" y="34104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RHQSS+MS-UIGothic"/>
                <a:cs typeface="SRHQSS+MS-UIGothic"/>
              </a:rPr>
              <a:t>声</a:t>
            </a:r>
            <a:r>
              <a:rPr sz="2000">
                <a:solidFill>
                  <a:srgbClr val="3045FD"/>
                </a:solidFill>
                <a:latin typeface="SimSun"/>
                <a:cs typeface="SimSun"/>
              </a:rPr>
              <a:t>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04375" y="34104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RHQSS+MS-UIGothic"/>
                <a:cs typeface="SRHQSS+MS-UIGothic"/>
              </a:rPr>
              <a:t>韵母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汉语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的音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通常由声母、韵母和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调组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成。其中，声母是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气流受阻的音，韵母是元音或元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合，声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是音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中具有辨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</a:p>
          <a:p>
            <a:pPr marL="571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作用的音高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化。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汉语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的声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平、上、去和入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四个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调类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，每个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汉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字都有一个固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定的声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，声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不同会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致意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化。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17658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汉语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的韵母包括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元音和复合元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音，以及由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些元音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成的韵母。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的音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音特点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RHQSS+MS-UIGothic"/>
                <a:cs typeface="SRHQSS+MS-UIGothic"/>
              </a:rPr>
              <a:t>音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节结</a:t>
            </a:r>
            <a:r>
              <a:rPr sz="2300">
                <a:solidFill>
                  <a:srgbClr val="3045FD"/>
                </a:solidFill>
                <a:latin typeface="SRHQSS+MS-UIGothic"/>
                <a:cs typeface="SRHQSS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VMUHIR+JRHASS+MicrosoftYaHei-Bold"/>
                <a:cs typeface="VMUHIR+JRHASS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295791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的音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通常由元音、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音和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成。其中，元音包括</a:t>
            </a:r>
            <a:r>
              <a:rPr sz="1500">
                <a:solidFill>
                  <a:srgbClr val="000000"/>
                </a:solidFill>
                <a:latin typeface="MPQGOJ+PHGVJW+MicrosoftYaHei"/>
                <a:cs typeface="MPQGOJ+PHGVJW+MicrosoftYaHei"/>
              </a:rPr>
              <a:t>а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、</a:t>
            </a:r>
            <a:r>
              <a:rPr sz="1500">
                <a:solidFill>
                  <a:srgbClr val="000000"/>
                </a:solidFill>
                <a:latin typeface="MPQGOJ+PHGVJW+MicrosoftYaHei"/>
                <a:cs typeface="MPQGOJ+PHGVJW+MicrosoftYaHei"/>
              </a:rPr>
              <a:t>е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、</a:t>
            </a:r>
            <a:r>
              <a:rPr sz="1500">
                <a:solidFill>
                  <a:srgbClr val="000000"/>
                </a:solidFill>
                <a:latin typeface="MPQGOJ+PHGVJW+MicrosoftYaHei"/>
                <a:cs typeface="MPQGOJ+PHGVJW+MicrosoftYaHei"/>
              </a:rPr>
              <a:t>и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、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PQGOJ+PHGVJW+MicrosoftYaHei"/>
                <a:cs typeface="MPQGOJ+PHGVJW+MicrosoftYaHei"/>
              </a:rPr>
              <a:t>о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、</a:t>
            </a:r>
            <a:r>
              <a:rPr sz="1500">
                <a:solidFill>
                  <a:srgbClr val="000000"/>
                </a:solidFill>
                <a:latin typeface="MPQGOJ+PHGVJW+MicrosoftYaHei"/>
                <a:cs typeface="MPQGOJ+PHGVJW+MicrosoftYaHei"/>
              </a:rPr>
              <a:t>у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五个字母，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音包括</a:t>
            </a:r>
            <a:r>
              <a:rPr sz="1500">
                <a:solidFill>
                  <a:srgbClr val="000000"/>
                </a:solidFill>
                <a:latin typeface="MPQGOJ+PHGVJW+MicrosoftYaHei"/>
                <a:cs typeface="MPQGOJ+PHGVJW+MicrosoftYaHei"/>
              </a:rPr>
              <a:t>б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、</a:t>
            </a:r>
            <a:r>
              <a:rPr sz="1500">
                <a:solidFill>
                  <a:srgbClr val="000000"/>
                </a:solidFill>
                <a:latin typeface="MPQGOJ+PHGVJW+MicrosoftYaHei"/>
                <a:cs typeface="MPQGOJ+PHGVJW+MicrosoftYaHei"/>
              </a:rPr>
              <a:t>в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、</a:t>
            </a:r>
            <a:r>
              <a:rPr sz="1500">
                <a:solidFill>
                  <a:srgbClr val="000000"/>
                </a:solidFill>
                <a:latin typeface="MPQGOJ+PHGVJW+MicrosoftYaHei"/>
                <a:cs typeface="MPQGOJ+PHGVJW+MicrosoftYaHei"/>
              </a:rPr>
              <a:t>г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、</a:t>
            </a:r>
            <a:r>
              <a:rPr sz="1500">
                <a:solidFill>
                  <a:srgbClr val="000000"/>
                </a:solidFill>
                <a:latin typeface="MPQGOJ+PHGVJW+MicrosoftYaHei"/>
                <a:cs typeface="MPQGOJ+PHGVJW+MicrosoftYaHei"/>
              </a:rPr>
              <a:t>д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、</a:t>
            </a:r>
            <a:r>
              <a:rPr sz="1500">
                <a:solidFill>
                  <a:srgbClr val="000000"/>
                </a:solidFill>
                <a:latin typeface="MPQGOJ+PHGVJW+MicrosoftYaHei"/>
                <a:cs typeface="MPQGOJ+PHGVJW+MicrosoftYaHei"/>
              </a:rPr>
              <a:t>ж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等二十个字母，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音符号</a:t>
            </a:r>
            <a:r>
              <a:rPr sz="1500">
                <a:solidFill>
                  <a:srgbClr val="000000"/>
                </a:solidFill>
                <a:latin typeface="MPQGOJ+PHGVJW+MicrosoftYaHei"/>
                <a:cs typeface="MPQGOJ+PHGVJW+MicrosoftYaHei"/>
              </a:rPr>
              <a:t>ь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前面的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音字母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合成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软辅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音。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语调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VMUHIR+JRHASS+MicrosoftYaHei-Bold"/>
                <a:cs typeface="VMUHIR+JRHASS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78961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没有像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汉语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的声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调变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化，但有自己独特的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语调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。在句子中，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不同的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语调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可以表达不同的情感和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度。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RHQSS+MS-UIGothic"/>
                <a:cs typeface="SRHQSS+MS-UIGothic"/>
              </a:rPr>
              <a:t>韵母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VMUHIR+JRHASS+MicrosoftYaHei-Bold"/>
                <a:cs typeface="VMUHIR+JRHASS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7177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的韵母包括元音和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音，以及由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些字母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成的复合元音和复合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辅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555490" y="573696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两种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言在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音上的主要差异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SRHQSS+MS-UIGothic"/>
                <a:cs typeface="SRHQSS+MS-UIGothic"/>
              </a:rPr>
              <a:t>声母和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辅</a:t>
            </a:r>
            <a:r>
              <a:rPr sz="1600">
                <a:solidFill>
                  <a:srgbClr val="3045FD"/>
                </a:solidFill>
                <a:latin typeface="SRHQSS+MS-UIGothic"/>
                <a:cs typeface="SRHQSS+MS-UIGothic"/>
              </a:rPr>
              <a:t>音差异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49082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汉语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的声母比俄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音要少得多，而且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汉语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的声母不能像俄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音那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样变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格。此外，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2291568"/>
            <a:ext cx="7263859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中有一些特殊的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合，如</a:t>
            </a:r>
            <a:r>
              <a:rPr sz="1350" spc="62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FLWDGO+PHGVJW+MicrosoftYaHei"/>
                <a:cs typeface="FLWDGO+PHGVJW+MicrosoftYaHei"/>
              </a:rPr>
              <a:t>jat'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、</a:t>
            </a:r>
            <a:r>
              <a:rPr sz="1350">
                <a:solidFill>
                  <a:srgbClr val="000000"/>
                </a:solidFill>
                <a:latin typeface="FLWDGO+PHGVJW+MicrosoftYaHei"/>
                <a:cs typeface="FLWDGO+PHGVJW+MicrosoftYaHei"/>
              </a:rPr>
              <a:t>nyi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、</a:t>
            </a:r>
            <a:r>
              <a:rPr sz="1350">
                <a:solidFill>
                  <a:srgbClr val="000000"/>
                </a:solidFill>
                <a:latin typeface="FLWDGO+PHGVJW+MicrosoftYaHei"/>
                <a:cs typeface="FLWDGO+PHGVJW+MicrosoftYaHei"/>
              </a:rPr>
              <a:t>tsy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合在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汉语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中是没有的。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17245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SRHQSS+MS-UIGothic"/>
                <a:cs typeface="SRHQSS+MS-UIGothic"/>
              </a:rPr>
              <a:t>元音和韵母差异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3703173"/>
            <a:ext cx="755706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汉语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的韵母主要由元音和元音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合构成，而俄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的元音相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对较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少，且在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常常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生弱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化。此外，俄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中有一些特殊的复合元音和复合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音，如</a:t>
            </a:r>
            <a:r>
              <a:rPr sz="1350">
                <a:solidFill>
                  <a:srgbClr val="000000"/>
                </a:solidFill>
                <a:latin typeface="MPQGOJ+PHGVJW+MicrosoftYaHei"/>
                <a:cs typeface="MPQGOJ+PHGVJW+MicrosoftYaHei"/>
              </a:rPr>
              <a:t>юя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、</a:t>
            </a:r>
            <a:r>
              <a:rPr sz="1350">
                <a:solidFill>
                  <a:srgbClr val="000000"/>
                </a:solidFill>
                <a:latin typeface="MPQGOJ+PHGVJW+MicrosoftYaHei"/>
                <a:cs typeface="MPQGOJ+PHGVJW+MicrosoftYaHei"/>
              </a:rPr>
              <a:t>ыы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些元音和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音在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汉语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中是没有的。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4892675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SRHQSS+MS-UIGothic"/>
                <a:cs typeface="SRHQSS+MS-UIGothic"/>
              </a:rPr>
              <a:t>声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调</a:t>
            </a:r>
            <a:r>
              <a:rPr sz="1600">
                <a:solidFill>
                  <a:srgbClr val="3045FD"/>
                </a:solidFill>
                <a:latin typeface="SRHQSS+MS-UIGothic"/>
                <a:cs typeface="SRHQSS+MS-UIGothic"/>
              </a:rPr>
              <a:t>和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语调</a:t>
            </a:r>
            <a:r>
              <a:rPr sz="1600">
                <a:solidFill>
                  <a:srgbClr val="3045FD"/>
                </a:solidFill>
                <a:latin typeface="SRHQSS+MS-UIGothic"/>
                <a:cs typeface="SRHQSS+MS-UIGothic"/>
              </a:rPr>
              <a:t>差异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30725" y="5423387"/>
            <a:ext cx="749082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汉语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的声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是区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的重要手段，而俄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语则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没有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这样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的系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。此外，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虽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然俄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也有自己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语调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，但两者之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存在明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00000"/>
                </a:solidFill>
                <a:latin typeface="SRHQSS+MS-UIGothic"/>
                <a:cs typeface="SRHQSS+MS-UIGothic"/>
              </a:rPr>
              <a:t>的差异。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314944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3045FD"/>
                </a:solidFill>
                <a:latin typeface="SimSun"/>
                <a:cs typeface="SimSun"/>
              </a:rPr>
              <a:t>词汇</a:t>
            </a:r>
            <a:r>
              <a:rPr sz="3800" spc="27">
                <a:solidFill>
                  <a:srgbClr val="3045FD"/>
                </a:solidFill>
                <a:latin typeface="SRHQSS+MS-UIGothic"/>
                <a:cs typeface="SRHQSS+MS-UIGothic"/>
              </a:rPr>
              <a:t>与</a:t>
            </a:r>
            <a:r>
              <a:rPr sz="3800" spc="23">
                <a:solidFill>
                  <a:srgbClr val="3045FD"/>
                </a:solidFill>
                <a:latin typeface="SimSun"/>
                <a:cs typeface="SimSun"/>
              </a:rPr>
              <a:t>语义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汉语</a:t>
            </a: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词汇</a:t>
            </a: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语义</a:t>
            </a: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汉语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大，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且一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义现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普遍。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汉语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中短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和成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较为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些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表达方式丰富了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的内涵。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汉语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语义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对较为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于理解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词义</a:t>
            </a:r>
            <a:r>
              <a:rPr sz="1500">
                <a:solidFill>
                  <a:srgbClr val="000000"/>
                </a:solidFill>
                <a:latin typeface="SRHQSS+MS-UIGothic"/>
                <a:cs typeface="SRHQSS+MS-UIGothic"/>
              </a:rPr>
              <a:t>有重要作用。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词汇</a:t>
            </a: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语义</a:t>
            </a: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量相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对较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小，但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化复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语义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对较为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抽象，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于理解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词义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有重要作用。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和俚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的使用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较为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普遍，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些表达方式丰富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言的表达力。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两种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言在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词汇</a:t>
            </a: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语义</a:t>
            </a:r>
            <a:r>
              <a:rPr sz="3000">
                <a:solidFill>
                  <a:srgbClr val="3045FD"/>
                </a:solidFill>
                <a:latin typeface="SRHQSS+MS-UIGothic"/>
                <a:cs typeface="SRHQSS+MS-UIGothic"/>
              </a:rPr>
              <a:t>上的主要差异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汉语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大，俄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词汇</a:t>
            </a:r>
          </a:p>
          <a:p>
            <a:pPr marL="762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量相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对较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汉语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语义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，而俄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的</a:t>
            </a:r>
          </a:p>
          <a:p>
            <a:pPr marL="571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语义则较为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抽象。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汉语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中的短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和成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使用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多，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而俄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中的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和俚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使用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SRHQSS+MS-UIGothic"/>
                <a:cs typeface="SRHQSS+MS-UIGothic"/>
              </a:rPr>
              <a:t>多。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3045FD"/>
                </a:solidFill>
                <a:latin typeface="SimSun"/>
                <a:cs typeface="SimSun"/>
              </a:rPr>
              <a:t>语</a:t>
            </a:r>
            <a:r>
              <a:rPr sz="3800" spc="25">
                <a:solidFill>
                  <a:srgbClr val="3045FD"/>
                </a:solidFill>
                <a:latin typeface="SRHQSS+MS-UIGothic"/>
                <a:cs typeface="SRHQSS+MS-UIGothic"/>
              </a:rPr>
              <a:t>法与句子</a:t>
            </a:r>
            <a:r>
              <a:rPr sz="3800" spc="23">
                <a:solidFill>
                  <a:srgbClr val="3045FD"/>
                </a:solidFill>
                <a:latin typeface="SimSun"/>
                <a:cs typeface="SimSun"/>
              </a:rPr>
              <a:t>结</a:t>
            </a:r>
            <a:r>
              <a:rPr sz="3800">
                <a:solidFill>
                  <a:srgbClr val="3045FD"/>
                </a:solidFill>
                <a:latin typeface="SRHQSS+MS-UIGothic"/>
                <a:cs typeface="SRHQSS+MS-UIGothic"/>
              </a:rPr>
              <a:t>构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https://d.book118.com/317155002110006046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6">
      <vt:lpstr>Arial</vt:lpstr>
      <vt:lpstr>Calibri</vt:lpstr>
      <vt:lpstr>UCFVBR+INCCSC+ArialMT</vt:lpstr>
      <vt:lpstr>Times New Roman</vt:lpstr>
      <vt:lpstr>SimSun</vt:lpstr>
      <vt:lpstr>SRHQSS+MS-UIGothic</vt:lpstr>
      <vt:lpstr>VMUHIR+JRHASS+MicrosoftYaHei-Bold</vt:lpstr>
      <vt:lpstr>FLWDGO+PHGVJW+MicrosoftYaHei</vt:lpstr>
      <vt:lpstr>MPQGOJ+PHGVJW+MicrosoftYaHei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2024-09-21T16:42:40.917</cp:lastPrinted>
  <dcterms:created xsi:type="dcterms:W3CDTF">2024-09-21T08:42:40Z</dcterms:created>
  <dcterms:modified xsi:type="dcterms:W3CDTF">2024-09-21T08:42:42Z</dcterms:modified>
</cp:coreProperties>
</file>