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D672A-47B8-4DDA-A55D-3A16B88FE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05E5E-9D75-4F59-AC3F-16D2EC801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6CAF4-BA03-4BEF-947A-1014C8AEF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F858F-25CD-4759-B92D-B4FC49F52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5384B8-35A0-41F1-8D37-CA624DA08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818CEC-C3CF-4D77-AD86-976E1B5D9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37157C-F028-4CF9-BE82-23FE7D6A8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3EC5B6-DEBD-433F-A723-FADA4C986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B64E96-E3F8-4AFC-AC12-B5E7C4D06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E0B68-E881-41D3-9134-A7C6A3C50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69273-A9D8-4317-8DB3-057521E68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56045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遵章守纪出行文明共筑安全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遵章守纪的重要性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出行文明的表现与意义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共筑安全的措施与实践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583" r="858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75" r="13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强调遵章守纪在出行中的重要性，提高公众安全意识。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倡导文明出行，营造和谐、有序的交通环境。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减少交通事故的发生，保障人民群众生命财产安全。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本次汇报将涵盖遵章守纪出行的各个方面，包括行人、非机动车、机动车等交通参与者的行为规范。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着重介绍相关法律法规和安全出行知识，提高公众对交通法规的认知和遵守意识。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分析当前出行安全存在的问题和挑战，提出针对性的解决方案和建议。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65" r="2865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56" b="14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遵章守纪的重要性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保持车距和车速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礼让行车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499" b="449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125" b="3125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719" b="24719"/>
          <a:stretch>
            <a:fillRect/>
          </a:stretch>
        </p:blipFill>
        <p:spPr>
          <a:xfrm>
            <a:off x="8079695" y="1390334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维护交通秩序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红灯停、绿灯行，黄灯减速，不抢行、不逆行，确保交通流畅。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与前车保持安全距离，不超速行驶，减少交通事故风险。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文明礼让斑马线，尊重行人和其他道路使用者的权利。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骑乘摩托车、电动车佩戴安全头盔，开车系好安全带。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佩戴安全防护装备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注意观察路况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不酒后驾车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时刻保持警惕，注意观察周围车辆和行人动态，避免危险行为。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饮酒后严禁驾驶机动车，保障自身和他人生命安全。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保障人身安全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自觉遵守交通法规，树立文明交通意识，争当文明交通参与者。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000" r="11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树立文明意识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通过自身行为影响和带动他人遵守交通规则，共同营造文明交通环境。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传播文明理念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自觉接受社会各界对交通行为的监督，及时纠正不文明交通行为。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接受社会监督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提升社会文明程度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出行文明的表现与意义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按照交通信号灯的指示行驶，不闯红灯、不压黄线。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与前车保持足够的安全距离，避免追尾事故。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保持安全车距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不随意变道、不占用非机动车道或人行道。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按规定车道行驶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099" b="110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794" b="37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礼让行车、文明驾驶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礼让行人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在行人过马路时主动礼让，不抢行、不鸣笛催促。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避免路怒行为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保持平和心态，不与其他驾驶员发生争执或恶意别车。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文明使用车灯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合理使用远、近光灯，避免对其他车辆和行人造成眩光干扰。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https://d.book118.com/317156045064006035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2024-09-09T22:06:10.603</cp:lastPrinted>
  <dcterms:created xsi:type="dcterms:W3CDTF">2024-09-09T14:06:10Z</dcterms:created>
  <dcterms:modified xsi:type="dcterms:W3CDTF">2024-09-09T14:06:12Z</dcterms:modified>
</cp:coreProperties>
</file>