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84E6E7-77AA-49DE-902A-A928491108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4236A5-80EB-4A9C-8556-B261C08F05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740C59-D4CC-48C4-A034-A26D25D79A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B25114-8D2F-46F7-BCE2-57C14D1502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E45DEC-EA42-4940-9CE1-EAC7F35113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AABC26-E13E-409A-842D-CF083FC5ED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F049BF-66BC-4905-8813-D7333A0DAE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83CB14-4A87-4A8C-98DD-D7E0021CC5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AFC34B-192E-40D8-9AB6-B5FD3A3197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0465E6-0826-4B36-82D0-5A797DF1AF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9FB179-1E16-448E-BE99-18D5A2666C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15613006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传感器的简单使用课件</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传感器概述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常见传感器介绍</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传感器使用方法</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传感器应用实例</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传感器维护与保养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传感器概述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传感器是一种检测装置，能够将待测的非电物理量（如温度、压力、位移、速度等）转换成电信号（如电压、电流、电阻、电容等），从而实现对物理量的测量和控制。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根据不同的分类标准，传感器可以分为多种类型。例如，按输入量可以分为模拟传感器和数字传感器；按工作原理可以分为电阻式、电容式、电感式、光电式等。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449" b="644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12258" r="1225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传感器的应用领域</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工业自动化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传感器在工业自动化领域中应用广泛，如生产线上的位移、速度、压力等参数的测量和控制。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智能家居</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传感器在智能家居领域中用于实现智能化控制，如温度、湿度、光照等环境参数的监测和调节。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医疗健康</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传感器在医疗健康领域中用于监测生理参数，如血压、血糖、心电等，为医疗诊断和治疗提供数据支持。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传感器通过敏感元件将待测的非电物理量转换成电信号，这一过程通常涉及到物理或化学效应。</a:t>
            </a:r>
          </a:p>
        </p:txBody>
      </p:sp>
      <p:pic>
        <p:nvPicPr>
          <p:cNvPr id="6" name="Picture 6"/>
          <p:cNvPicPr>
            <a:picLocks noChangeAspect="1"/>
          </p:cNvPicPr>
          <p:nvPr/>
        </p:nvPicPr>
        <p:blipFill>
          <a:blip r:embed="rId2"/>
          <a:srcRect l="1880" r="188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转换原理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传感器输出的电信号通常需要进行调理和放大，以便于后续的测量和处理。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输出信号</a:t>
            </a:r>
          </a:p>
        </p:txBody>
      </p:sp>
      <p:pic>
        <p:nvPicPr>
          <p:cNvPr id="10" name="Picture 10"/>
          <p:cNvPicPr>
            <a:picLocks noChangeAspect="1"/>
          </p:cNvPicPr>
          <p:nvPr/>
        </p:nvPicPr>
        <p:blipFill>
          <a:blip r:embed="rId3"/>
          <a:srcRect l="17065" r="1706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667" r="9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理想情况下，传感器的输出信号与输入信号之间呈线性关系，这样可以通过标定和校准来获得准确的测量结果。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线性关系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传感器的基本原理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常见传感器介绍</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电阻式传感器是通过测量电阻值来检测物理量的传感器。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电阻式传感器通常由敏感元件和转换元件组成，敏感元件能够感知被测量的变化，而转换元件则将这种变化转换为电阻值的变化。常见的电阻式传感器有热电阻、光敏电阻等。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电阻式传感器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71" r="217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电容式传感器是通过测量电容值来检测物理量的传感器。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电容式传感器由两个平行电极组成，当被测物体靠近电极时，电极间的电容会发生变化，从而检测被测物体的位置、压力、位移等参数。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电容式传感器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38" r="249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电感式传感器是通过测量电感值来检测物理量的传感器。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电感式传感器通常由一个线圈和铁芯组成，当被测物体接近线圈时，线圈的电感会发生变化，从而检测物体的位置、速度等参数。常见的电感式传感器有差动变压器、电涡流传感器等。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电感式传感器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压电式传感器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压电式传感器是利用压电材料的压电效应来检测压力或振动的传感器。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压电式传感器由压电材料和电极组成，当受到外力作用时，压电材料会产生电荷，从而检测压力或振动。常见的压电式传感器有石英晶体、陶瓷等。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磁电式传感器是利用磁场感应原理来检测物理量的传感器。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磁电式传感器通常由线圈和磁铁组成，当被测物体通过线圈时，线圈中的磁场会发生变化，从而检测物体的速度、位置等参数。常见的磁电式传感器有霍尔元件、磁阻元件等。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磁电式传感器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传感器使用方法</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https://d.book118.com/317156130064006026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2024-08-31T13:27:00.961</cp:lastPrinted>
  <dcterms:created xsi:type="dcterms:W3CDTF">2024-08-31T05:27:00Z</dcterms:created>
  <dcterms:modified xsi:type="dcterms:W3CDTF">2024-08-31T05:27:03Z</dcterms:modified>
</cp:coreProperties>
</file>