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A3A31-14A3-4E54-B719-E1842CFED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086D8-4634-467B-AE4D-D3DB1FB8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1A1AB-DF29-4B3E-A9A2-A8B75745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5C835-7CBB-41E4-BD8E-528FD33C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CB51D-DAFF-41C4-A355-D1D8783EB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B09EA-F813-467E-8F72-0564D720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0CD55-661F-4090-BD40-AFB4771B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780C3-F458-4621-BE5F-B4B3A749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09164-96C2-4ACC-9B6A-7F2E8D24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5245-9A7C-4B94-BED4-890A2242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1F8E6-8845-4452-935F-93A4BC25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010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知识产权执法保护措施方案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知识产权执法保护概述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知识产权执法保护措施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知识产权执法保护概述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知识产权是指人们对其智力成果所享有的权利，包括专利、商标、著作权等。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知识产权保护对于促进创新、激励创造、保障公平竞争具有重要意义，有助于推动经济发展和社会进步。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维护权利人利益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通过执法保护措施，有效维护权利人的合法权益，防止侵权行为的发生。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强化知识产权执法保护，有利于激发创新活力，推动科技、文化等领域的持续发展。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建立健全知识产权执法保护体系，有助于提高市场主体的竞争力和投资信心，吸引更多国内外优质资源。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知识产权执法保护的意义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随着互联网的普及，侵权行为变得更加隐蔽和难以发现，给执法带来一定难度。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跨国侵权问题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执法力度不足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跨国侵权行为日益增多，涉及不同国家和地区的执法管辖权问题。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部分地区知识产权执法力度不够，导致侵权行为得不到有效遏制。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当前知识产权保护的挑战与问题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知识产权执法保护措施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定期开展知识产权法律法规宣传活动，提高社会公众的知识产权保护意识。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加强知识产权教育，提高企业、科研机构、高校等创新主体的知识产权保护意识和能力。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建立知识产权培训机制，对执法人员进行专业培训，提高其执法能力和水平。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加强知识产权法律法规宣传教育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79" b="150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23" b="143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完善知识产权行政执法体系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加强知识产权行政执法队伍建设，提高执法人员的专业素质和执法能力。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完善知识产权行政执法程序，规范执法行为，提高执法效率和公正性。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建立知识产权行政执法与刑事司法衔接机制，加大对侵犯知识产权行为的打击力度。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强化知识产权司法保护力度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加强知识产权司法保护体系建设，完善知识产权案件的受理、审判和执行机制。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提高知识产权司法审判的专业化水平，加强知识产权法官的专业培训和学术交流。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加大对侵犯知识产权行为的刑事打击力度，依法追究刑事责任。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建立知识产权维权援助中心，提供知识产权维权咨询、调解和援助服务。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加强知识产权维权援助的宣传和推广，提高维权援助服务的可及性和满意度。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鼓励社会力量参与知识产权维权援助，形成多元化的维权援助服务体系。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建立知识产权维权援助机制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加强与“一带一路”沿线国家和地区的知识产权合作，共同促进创新驱动发展。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加强与国际组织、外国政府和企业的知识产权合作与交流，共同应对全球性挑战。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参与国际知识产权规则制定和谈判，推动建立公平合理的国际知识产权秩序。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推动知识产权国际合作与交流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https://d.book118.com/317160103043006030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2024-09-01T20:43:32.528</cp:lastPrinted>
  <dcterms:created xsi:type="dcterms:W3CDTF">2024-09-01T12:43:32Z</dcterms:created>
  <dcterms:modified xsi:type="dcterms:W3CDTF">2024-09-01T12:43:34Z</dcterms:modified>
</cp:coreProperties>
</file>