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5246AB-5E4D-4288-9167-EEB3E9FEA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358B4-5F6B-4D89-B501-908F79625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F62E43-C09B-44D0-9483-33388B1C1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909C25-CBBB-44FF-B71D-FD6AECB97F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FF28DE-3837-4800-8607-254F622062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A9E764-D88B-451B-9B8D-9230186B37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D87280-55C4-46C2-AA42-8C9EC3B227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BB5167-502C-4958-88E7-784E93E2EA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445885-AE03-463C-8C73-D8E00F2FC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C79096-EB3D-4554-9F5A-B50D59DCD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59567-05B5-487A-B8EC-FE86EE85B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6014503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水烫伤的健康宣教</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水烫伤的基本知识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水烫伤的危害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水烫伤的预防措施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水烫伤的处理方法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水烫伤的健康宣教</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水烫伤的基本知识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水烫伤是指因接触高温水而引起的皮肤组织损伤。</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水烫伤是由于皮肤长时间或短暂地接触高于正常体温的水而导致的皮肤组织损伤。这种损伤可以出现在皮肤表面，并可能深入到皮下组织。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水烫伤的定义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水烫伤可以根据严重程度分为一度、二度和三度烫伤。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一度烫伤仅限于皮肤表层，表现为局部红肿、疼痛和灼热感。二度烫伤损伤到达真皮层，可能出现水疱和皮肤破损。三度烫伤则更深，涉及皮下组织，可能导致皮肤发白或炭化。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水烫伤的分类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750" r="24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水烫伤的常见原因包括热水浴缸、热水淋浴、煮沸的食物和饮料、以及工业设备的高温液体。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热水浴缸和热水淋浴是家庭中常见的水烫伤原因，特别是当水温过高或意外接触热水时。煮沸的食物和饮料如果不小心泼洒也可能导致烫伤。此外，工业环境中接触到高温液体也是水烫伤的一个原因。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水烫伤的常见原因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水烫伤的危害</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皮肤是人体最大的器官，也是最直接接触外界环境的屏障。水烫伤会导致皮肤组织受损，出现红肿、疼痛、水疱等症状。严重的水烫伤会导致皮肤坏死、溃疡，甚至需要植皮手术进行治疗。</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长期反复的水烫伤会导致皮肤老化、色素沉着，影响皮肤的美观和健康。</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对皮肤的伤害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48" r="544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对神经系统的伤害</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水烫伤会导致神经末梢受损，引起疼痛和感觉异常。严重的水烫伤会导致神经纤维断裂，影响神经功能，导致肢体瘫痪、肌肉萎缩等严重后果。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长期反复的水烫伤会导致神经系统的慢性损伤，引起头痛、头晕、失眠等神经系统症状。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水烫伤会导致血管受损，影响血液循环。严重的水烫伤会导致血管破裂、血栓形成，引起休克、心肺功能不全等危及生命的后果。</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长期反复的水烫伤会导致血管病变，增加心血管疾病的风险。</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对循环系统的伤害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198" r="221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对免疫系统的伤害</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长期反复的水烫伤会导致免疫系统的慢性损伤，增加癌症、自身免疫性疾病等慢性疾病的风险。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水烫伤会导致免疫功能下降，使人体容易感染病原体。严重的水烫伤会导致全身性感染、败血症等严重后果。</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水烫伤的预防措施</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控制水温是预防水烫伤的关键，应将水温控制在适宜的范围内，避免过高或过低。</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使用热水器时，应将水温设定在40-45摄氏度之间，这是人体感觉较为舒适的温度范围。如果使用太阳能热水器，应特别注意在冬天或阴天时的水温可能较低，需适当调高。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注意水温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https://d.book118.com/317160145035006044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2024-09-18T11:52:53.244</cp:lastPrinted>
  <dcterms:created xsi:type="dcterms:W3CDTF">2024-09-18T03:52:53Z</dcterms:created>
  <dcterms:modified xsi:type="dcterms:W3CDTF">2024-09-18T03:52:55Z</dcterms:modified>
</cp:coreProperties>
</file>