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573B0-932A-4DD2-88AA-B9532AEF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8974B-9E47-4493-B3A0-BF565181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EFF76-5D56-43C8-BF15-428B0962F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37FFA-11B7-4356-AF4D-18D2A55C4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53033-D802-48B5-9864-F8DBA6257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A490C-D162-4F81-87D6-EC6DE69D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D8108-72DF-4961-B6EB-BA64D6D4A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335B0-0F42-4984-A475-7EF67D3F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971E9-03BC-40B4-A4E6-083BB9EA6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13F20-6ED3-49A6-A69A-CB917380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853FF-D517-45A1-8435-B76CC8D2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30220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518751" y="2996961"/>
            <a:ext cx="5161915" cy="587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滴滴人脸识别解决</a:t>
            </a: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4362" y="3785379"/>
            <a:ext cx="7903276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1037"/>
            <a:ext cx="4481829" cy="3197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1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1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7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人脸识别技术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9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滴滴人脸识别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解决方案介绍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7"/>
              </a:spcBef>
            </a:pPr>
            <a:r>
              <a:rPr sz="21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滴滴人脸识别解决方案的优势与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9"/>
              </a:spcBef>
            </a:pPr>
            <a:r>
              <a:rPr sz="21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滴滴人脸识别解决方案的应用案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589987" y="1233487"/>
            <a:ext cx="1162685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657"/>
              </a:lnSpc>
            </a:pPr>
            <a:endParaRPr lang="Arial" altLang="Arial" sz="100"/>
          </a:p>
          <a:p>
            <a:pPr marL="81734" algn="l" rtl="0" eaLnBrk="0">
              <a:lnSpc>
                <a:spcPct val="91000"/>
              </a:lnSpc>
            </a:pPr>
            <a:r>
              <a:rPr sz="36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6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4866862" y="2343668"/>
            <a:ext cx="6025515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38"/>
              </a:lnSpc>
            </a:pPr>
            <a:endParaRPr lang="Arial" altLang="Arial" sz="100"/>
          </a:p>
          <a:p>
            <a:pPr marL="22300" algn="l" rtl="0" eaLnBrk="0">
              <a:lnSpc>
                <a:spcPct val="94000"/>
              </a:lnSpc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随着互联网和移动支付的普及，网约车服务逐渐成为人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出行的主要方式之一。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然而，在提供便捷服务的同时，网约车安全问题也日益凸显。为了提高网约车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务的安全性，滴滴出行推出了一系列安全措施，其中最引人注目的就是人脸识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3899" algn="l" rtl="0" eaLnBrk="0">
              <a:lnSpc>
                <a:spcPts val="1449"/>
              </a:lnSpc>
              <a:spcBef>
                <a:spcPts val="1"/>
              </a:spcBef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技术。</a:t>
            </a:r>
            <a:endParaRPr lang="Microsoft YaHei" altLang="Microsoft YaHei" sz="1200"/>
          </a:p>
        </p:txBody>
      </p:sp>
      <p:sp>
        <p:nvSpPr>
          <p:cNvPr id="12" name="textbox 12"/>
          <p:cNvSpPr/>
          <p:nvPr/>
        </p:nvSpPr>
        <p:spPr>
          <a:xfrm>
            <a:off x="4868062" y="4326849"/>
            <a:ext cx="602424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13386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人脸识别技术是一种基于人工智能和机器学习的生物识别技术，通过识别人的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</a:t>
            </a:r>
            <a:endParaRPr lang="Microsoft YaHei" altLang="Microsoft YaHei" sz="1300"/>
          </a:p>
          <a:p>
            <a:pPr marL="14071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部特征来验证身份。在滴滴的解决方案中，人脸识别技术被用于司机和乘客的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份验证，以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确保服务的安全性和可靠性。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90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F9000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F9000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F9000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1" name="picture 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4594279" y="1698745"/>
            <a:ext cx="6466204" cy="3806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65"/>
              </a:lnSpc>
            </a:pPr>
            <a:endParaRPr lang="Arial" altLang="Arial" sz="100"/>
          </a:p>
          <a:p>
            <a:pPr marL="410677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</a:t>
            </a:r>
            <a:endParaRPr lang="Microsoft YaHei" altLang="Microsoft YaHei" sz="20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人脸识别技术，用户可以更加便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捷地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使用滴滴服务，无需输入手机号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码或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验证码等个人信息，提高了用户</a:t>
            </a:r>
            <a:endParaRPr lang="Microsoft YaHei" altLang="Microsoft YaHei" sz="1500"/>
          </a:p>
          <a:p>
            <a:pPr marL="3407030" algn="l" rtl="0" eaLnBrk="0">
              <a:lnSpc>
                <a:spcPts val="1600"/>
              </a:lnSpc>
              <a:spcBef>
                <a:spcPts val="1077"/>
              </a:spcBef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</a:t>
            </a:r>
            <a:r>
              <a:rPr sz="13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marL="840456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3461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别技术可以与滴滴的其他安全</a:t>
            </a:r>
            <a:endParaRPr lang="Microsoft YaHei" altLang="Microsoft YaHei" sz="1500"/>
          </a:p>
          <a:p>
            <a:pPr marL="1289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相结合，如行程分享、紧急求助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等，进一步提高服务的安全性。</a:t>
            </a:r>
            <a:endParaRPr lang="Microsoft YaHei" altLang="Microsoft YaHei" sz="1500"/>
          </a:p>
        </p:txBody>
      </p:sp>
      <p:sp>
        <p:nvSpPr>
          <p:cNvPr id="43" name="textbox 43"/>
          <p:cNvSpPr/>
          <p:nvPr/>
        </p:nvSpPr>
        <p:spPr>
          <a:xfrm>
            <a:off x="1199283" y="2442707"/>
            <a:ext cx="307149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人脸识别技术，可以确保司机和</a:t>
            </a:r>
            <a:endParaRPr lang="Microsoft YaHei" altLang="Microsoft YaHei" sz="1500"/>
          </a:p>
          <a:p>
            <a:pPr marL="1308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的身份真实有效，防止身份冒用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和不良行为的发生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4" name="textbox 44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案的必要性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5" name="textbox 65"/>
          <p:cNvSpPr/>
          <p:nvPr/>
        </p:nvSpPr>
        <p:spPr>
          <a:xfrm>
            <a:off x="1908482" y="1698745"/>
            <a:ext cx="1555114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防止身份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冒用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4261818" y="1237297"/>
            <a:ext cx="3676015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340868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0000"/>
              </a:lnSpc>
              <a:spcBef>
                <a:spcPts val="6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人脸识别技术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69" name="picture 6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0" name="textbox 70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71" name="picture 7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2" name="textbox 7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73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75" name="textbox 75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6" name="textbox 96"/>
          <p:cNvSpPr/>
          <p:nvPr/>
        </p:nvSpPr>
        <p:spPr>
          <a:xfrm>
            <a:off x="1093975" y="4736824"/>
            <a:ext cx="2273300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47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算法对输入的人脸图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像进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行特征提取，包括面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部的各种特征点、轮廓等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7" name="textbox 97"/>
          <p:cNvSpPr/>
          <p:nvPr/>
        </p:nvSpPr>
        <p:spPr>
          <a:xfrm>
            <a:off x="4773659" y="4735110"/>
            <a:ext cx="2120264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4414" indent="-1714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提取出的特征与数据库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特征进行比对，以实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现身份识别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8" name="textbox 98"/>
          <p:cNvSpPr/>
          <p:nvPr/>
        </p:nvSpPr>
        <p:spPr>
          <a:xfrm>
            <a:off x="8477092" y="4735872"/>
            <a:ext cx="2118995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309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对结果输出相应的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信息或进行相应的安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全控制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9" name="textbox 99"/>
          <p:cNvSpPr/>
          <p:nvPr/>
        </p:nvSpPr>
        <p:spPr>
          <a:xfrm>
            <a:off x="4776497" y="3894229"/>
            <a:ext cx="1050925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2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特征比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endParaRPr lang="Microsoft YaHei" altLang="Microsoft YaHei" sz="2000"/>
          </a:p>
        </p:txBody>
      </p:sp>
      <p:sp>
        <p:nvSpPr>
          <p:cNvPr id="100" name="textbox 100"/>
          <p:cNvSpPr/>
          <p:nvPr/>
        </p:nvSpPr>
        <p:spPr>
          <a:xfrm>
            <a:off x="1095289" y="3894229"/>
            <a:ext cx="105092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</a:t>
            </a:r>
            <a:endParaRPr lang="Microsoft YaHei" altLang="Microsoft YaHei" sz="2000"/>
          </a:p>
        </p:txBody>
      </p:sp>
      <p:sp>
        <p:nvSpPr>
          <p:cNvPr id="101" name="textbox 101"/>
          <p:cNvSpPr/>
          <p:nvPr/>
        </p:nvSpPr>
        <p:spPr>
          <a:xfrm>
            <a:off x="8478987" y="3893715"/>
            <a:ext cx="105028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endParaRPr lang="Microsoft YaHei" altLang="Microsoft YaHei" sz="2000"/>
          </a:p>
        </p:txBody>
      </p:sp>
      <p:sp>
        <p:nvSpPr>
          <p:cNvPr id="102" name="textbox 102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0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05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07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0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1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BF6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1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5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8309742" y="1097033"/>
            <a:ext cx="2912678" cy="3018979"/>
            <a:chExt cx="2912678" cy="3018979"/>
          </a:xfrm>
        </p:grpSpPr>
        <p:pic>
          <p:nvPicPr>
            <p:cNvPr id="119" name="picture 11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20" name="textbox 120"/>
            <p:cNvSpPr/>
            <p:nvPr/>
          </p:nvSpPr>
          <p:spPr>
            <a:xfrm>
              <a:off x="111331" y="2716910"/>
              <a:ext cx="1200785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753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</a:t>
              </a:r>
              <a:endParaRPr lang="Microsoft YaHei" altLang="Microsoft YaHei" sz="23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639659" y="1134964"/>
            <a:ext cx="2912679" cy="2982229"/>
            <a:chExt cx="2912679" cy="2982229"/>
          </a:xfrm>
        </p:grpSpPr>
        <p:pic>
          <p:nvPicPr>
            <p:cNvPr id="121" name="picture 12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22" name="textbox 122"/>
            <p:cNvSpPr/>
            <p:nvPr/>
          </p:nvSpPr>
          <p:spPr>
            <a:xfrm>
              <a:off x="109561" y="2678388"/>
              <a:ext cx="1202689" cy="3448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789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</a:t>
              </a:r>
              <a:endParaRPr lang="Microsoft YaHei" altLang="Microsoft YaHei" sz="23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1125500" y="1147154"/>
            <a:ext cx="2912680" cy="2970039"/>
            <a:chExt cx="2912680" cy="2970039"/>
          </a:xfrm>
        </p:grpSpPr>
        <p:pic>
          <p:nvPicPr>
            <p:cNvPr id="123" name="picture 12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912680" cy="2862087"/>
            </a:xfrm>
            <a:prstGeom prst="rect">
              <a:avLst/>
            </a:prstGeom>
          </p:spPr>
        </p:pic>
        <p:sp>
          <p:nvSpPr>
            <p:cNvPr id="124" name="textbox 124"/>
            <p:cNvSpPr/>
            <p:nvPr/>
          </p:nvSpPr>
          <p:spPr>
            <a:xfrm>
              <a:off x="231986" y="2666493"/>
              <a:ext cx="1189989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69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门禁系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</a:t>
              </a:r>
              <a:endParaRPr lang="Microsoft YaHei" altLang="Microsoft YaHei" sz="2300"/>
            </a:p>
          </p:txBody>
        </p:sp>
      </p:grpSp>
      <p:sp>
        <p:nvSpPr>
          <p:cNvPr id="125" name="textbox 125"/>
          <p:cNvSpPr/>
          <p:nvPr/>
        </p:nvSpPr>
        <p:spPr>
          <a:xfrm>
            <a:off x="1441970" y="4687785"/>
            <a:ext cx="2273300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用于企业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、住宅等场所的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控制，通过人脸识别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技术实现进出人员的管理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6" name="textbox 126"/>
          <p:cNvSpPr/>
          <p:nvPr/>
        </p:nvSpPr>
        <p:spPr>
          <a:xfrm>
            <a:off x="8515530" y="4688928"/>
            <a:ext cx="2273935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583"/>
              </a:lnSpc>
            </a:pPr>
            <a:endParaRPr lang="Arial" altLang="Arial" sz="100"/>
          </a:p>
          <a:p>
            <a:pPr marL="12700" indent="952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共场所、交通枢纽等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地方设置人脸识别系统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实现实时监控和目标追踪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7" name="textbox 127"/>
          <p:cNvSpPr/>
          <p:nvPr/>
        </p:nvSpPr>
        <p:spPr>
          <a:xfrm>
            <a:off x="1211301" y="378266"/>
            <a:ext cx="4211320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26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技术的应用场景</a:t>
            </a:r>
            <a:endParaRPr lang="Microsoft YaHei" altLang="Microsoft YaHei" sz="3000"/>
          </a:p>
        </p:txBody>
      </p:sp>
      <p:sp>
        <p:nvSpPr>
          <p:cNvPr id="128" name="textbox 128"/>
          <p:cNvSpPr/>
          <p:nvPr/>
        </p:nvSpPr>
        <p:spPr>
          <a:xfrm>
            <a:off x="4846401" y="4689499"/>
            <a:ext cx="2118995" cy="781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74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人脸识别技术实现快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安全的支付验证，提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高支付安全性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129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132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135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9" name="picture 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5" cy="4563023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6086681" y="3136613"/>
            <a:ext cx="5547995" cy="269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74"/>
              </a:lnSpc>
            </a:pPr>
            <a:endParaRPr lang="Arial" altLang="Arial" sz="100"/>
          </a:p>
          <a:p>
            <a:pPr marL="166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多模态生物特征识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</a:t>
            </a:r>
            <a:endParaRPr lang="Microsoft YaHei" altLang="Microsoft YaHei" sz="2300"/>
          </a:p>
          <a:p>
            <a:pPr marL="21082" indent="-8382" algn="l" rtl="0" eaLnBrk="0">
              <a:lnSpc>
                <a:spcPct val="123000"/>
              </a:lnSpc>
              <a:spcBef>
                <a:spcPts val="10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人脸、指纹、虹膜等生物特征进行多模态识别，提高身份验证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的可靠性。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28425" algn="l" rtl="0" eaLnBrk="0">
              <a:lnSpc>
                <a:spcPct val="91000"/>
              </a:lnSpc>
              <a:spcBef>
                <a:spcPts val="692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隐私保护和数据安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algn="l" rtl="0" eaLnBrk="0">
              <a:lnSpc>
                <a:spcPct val="8932"/>
              </a:lnSpc>
            </a:pPr>
            <a:endParaRPr lang="Arial" altLang="Arial" sz="100"/>
          </a:p>
          <a:p>
            <a:pPr marL="12890" indent="9144" algn="l" rtl="0" eaLnBrk="0">
              <a:lnSpc>
                <a:spcPct val="122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随着人脸识别技术的普及，数据隐私和安全问题越来越受到关注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未来将有更多措施保障用户隐私和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数据安全。</a:t>
            </a:r>
            <a:endParaRPr lang="Microsoft YaHei" altLang="Microsoft YaHei" sz="1500"/>
          </a:p>
        </p:txBody>
      </p:sp>
      <p:sp>
        <p:nvSpPr>
          <p:cNvPr id="161" name="textbox 161"/>
          <p:cNvSpPr/>
          <p:nvPr/>
        </p:nvSpPr>
        <p:spPr>
          <a:xfrm>
            <a:off x="6086681" y="1486201"/>
            <a:ext cx="4749800" cy="771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30"/>
              </a:lnSpc>
            </a:pPr>
            <a:endParaRPr lang="Arial" altLang="Arial" sz="100"/>
          </a:p>
          <a:p>
            <a:pPr marL="14252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深度学习技术的广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泛应用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利用深度学习算法提高人脸识别技术的准确率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鲁棒性。</a:t>
            </a:r>
            <a:endParaRPr lang="Microsoft YaHei" altLang="Microsoft YaHei" sz="1500"/>
          </a:p>
        </p:txBody>
      </p:sp>
      <p:sp>
        <p:nvSpPr>
          <p:cNvPr id="162" name="textbox 162"/>
          <p:cNvSpPr/>
          <p:nvPr/>
        </p:nvSpPr>
        <p:spPr>
          <a:xfrm>
            <a:off x="442263" y="318468"/>
            <a:ext cx="4980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技术的发展趋势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4" name="textbox 184"/>
          <p:cNvSpPr/>
          <p:nvPr/>
        </p:nvSpPr>
        <p:spPr>
          <a:xfrm>
            <a:off x="3801418" y="1237297"/>
            <a:ext cx="4593590" cy="269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801268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indent="2285" algn="l" rtl="0" eaLnBrk="0">
              <a:lnSpc>
                <a:spcPct val="123000"/>
              </a:lnSpc>
              <a:spcBef>
                <a:spcPts val="1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滴滴人脸识别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 </a:t>
            </a: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86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textbox 192"/>
          <p:cNvSpPr/>
          <p:nvPr/>
        </p:nvSpPr>
        <p:spPr>
          <a:xfrm>
            <a:off x="7866729" y="2507054"/>
            <a:ext cx="3122929" cy="3002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64703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安全性和效率，防止身份冒用和</a:t>
            </a:r>
            <a:endParaRPr lang="Microsoft YaHei" altLang="Microsoft YaHei" sz="1500"/>
          </a:p>
          <a:p>
            <a:pPr marL="66608" algn="l" rtl="0" eaLnBrk="0">
              <a:lnSpc>
                <a:spcPts val="2700"/>
              </a:lnSpc>
            </a:pP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非法行为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11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62989" indent="1714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、准确、稳定、安全，支持多种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3" name="textbox 193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案的目标和特点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4" name="textbox 214"/>
          <p:cNvSpPr/>
          <p:nvPr/>
        </p:nvSpPr>
        <p:spPr>
          <a:xfrm>
            <a:off x="7892704" y="1484394"/>
            <a:ext cx="51054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6" name="picture 2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217" name="picture 2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218" name="textbox 218"/>
          <p:cNvSpPr/>
          <p:nvPr/>
        </p:nvSpPr>
        <p:spPr>
          <a:xfrm>
            <a:off x="530220" y="2245799"/>
            <a:ext cx="2842895" cy="1068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2"/>
              </a:lnSpc>
            </a:pPr>
            <a:endParaRPr lang="Arial" altLang="Arial" sz="100"/>
          </a:p>
          <a:p>
            <a:pPr marL="149641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前端设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926653" indent="-1913953" algn="l" rtl="0" eaLnBrk="0">
              <a:lnSpc>
                <a:spcPct val="131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度摄像头，用于采集人脸   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图像信息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9" name="textbox 219"/>
          <p:cNvSpPr/>
          <p:nvPr/>
        </p:nvSpPr>
        <p:spPr>
          <a:xfrm>
            <a:off x="7405023" y="1532663"/>
            <a:ext cx="2880360" cy="104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91"/>
              </a:lnSpc>
            </a:pPr>
            <a:endParaRPr lang="Arial" altLang="Arial" sz="100"/>
          </a:p>
          <a:p>
            <a:pPr marL="1357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后端服务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indent="1142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算机群，用于处理人脸识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别算法和存储数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500"/>
          </a:p>
        </p:txBody>
      </p:sp>
      <p:sp>
        <p:nvSpPr>
          <p:cNvPr id="220" name="textbox 220"/>
          <p:cNvSpPr/>
          <p:nvPr/>
        </p:nvSpPr>
        <p:spPr>
          <a:xfrm>
            <a:off x="8725206" y="4338995"/>
            <a:ext cx="3225800" cy="769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2714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保证数据的安全传输，采用加密技术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1" name="textbox 221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案的技术架构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https://d.book118.com/317163022034006052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2024-09-25T15:50:38.759</cp:lastPrinted>
  <dcterms:created xsi:type="dcterms:W3CDTF">2024-09-25T07:50:38Z</dcterms:created>
  <dcterms:modified xsi:type="dcterms:W3CDTF">2024-09-25T07:50:40Z</dcterms:modified>
</cp:coreProperties>
</file>