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8789BB-781F-4C38-9184-FD5F4A2C4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A092BA-FD32-433C-9B12-D61A764634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654511-EC92-4E0E-8DF3-F2A94CF07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0C1944-4C32-4AEB-AB9F-55FB6BE21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DA8CE19-26BF-426E-A8E5-E5F700522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C401F0-01A3-4E80-9323-F136E9721B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3AD514-A5B9-495B-8332-1AB6C10C16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ED71F7-AA70-49DF-97EF-6E3034061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1A9C41-295E-45AB-855E-8F1F11761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6CB5BE-C51B-4729-ABE7-9F10DA0AA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E0EAD8-ED0D-4E03-A366-F1501B9FEB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png" /><Relationship Id="rId4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1716303313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大数据可视化管控平台的故障排除与优化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故障排除策略与实践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平台优化方向与措施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关键技术挑战与解决方案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实践效果评估与未来展望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82" r="23682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随着互联网、物联网等技术的快速发展，数据量呈现爆炸式增长，大数据已经成为推动社会进步的重要力量。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大数据时代的到来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大数据可视化管控平台能够将海量数据以直观、易懂的图形化方式展现，帮助用户更好地理解和分析数据，进而做出科学决策。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可视化管控平台的重要性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在大数据可视化管控平台运行过程中，可能会出现各种故障和问题，影响平台的稳定性和性能。因此，及时进行故障排除与优化是保障平台高效运行的关键。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故障排除与优化的必要性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4200" r="3420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2586" r="42586"/>
          <a:stretch>
            <a:fillRect/>
          </a:stretch>
        </p:blipFill>
        <p:spPr>
          <a:xfrm>
            <a:off x="3391027" y="1869245"/>
            <a:ext cx="2050690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通过定位和解决故障，恢复大数据可视化管控平台的正常运行，确保数据的准确性和完整性。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故障排除的目的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提高大数据可视化管控平台的性能，加快数据处理速度，提升用户体验。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优化的目的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236" r="21236"/>
          <a:stretch>
            <a:fillRect/>
          </a:stretch>
        </p:blipFill>
        <p:spPr>
          <a:xfrm>
            <a:off x="6511618" y="1535300"/>
            <a:ext cx="4371748" cy="456040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623610" y="1939341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主要任务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3610" y="3270075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监控平台运行状态，及时发现并处理故障；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23610" y="4650890"/>
            <a:ext cx="4876800" cy="134112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分析故障原因，制定针对性解决方案；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6010" r="2601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目的和任务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对平台进行性能优化，提高运行效率；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不断完善和优化平台的各项功能，满足用户需求。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大数据可视化管控平台概述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平台架构与功能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分布式系统架构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大数据可视化管控平台通常采用分布式系统架构，包括数据采集、存储、处理、分析和可视化等模块。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数据集成与清洗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平台支持多种数据源的数据集成，对数据进行清洗、转换和标准化处理，以保证数据质量和一致性。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实时监控与预警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平台提供实时监控功能，对数据流进行动态监测和异常检测，及时发现并处理潜在问题。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可视化展示与交互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平台通过丰富的图表、图像和动画等可视化手段，将数据直观地展现出来，并提供灵活的交互功能，方便用户进行数据探索和分析。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大数据可视化管控平台的数据来源广泛，包括企业内部业务数据、外部公开数据、社交媒体数据、物联网数据等。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流程包括数据采集、存储、清洗、转换、标准化、建模、分析和可视化等环节。其中，数据采集和存储是基础环节，数据清洗和转换是保障数据质量的关键环节，建模和分析是挖掘数据价值的核心环节，可视化是将数据价值呈现给用户的最终环节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数据来源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数据处理流程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数据来源与处理流程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可视化展示与应用场景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展示：大数据可视化管控平台通过丰富的可视化手段，如折线图、柱状图、散点图、热力图、树状图等，将数据以直观、易懂的方式呈现给用户。同时，平台还支持自定义图表和动态数据展示等功能，满足用户多样化的数据展示需求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场景：大数据可视化管控平台广泛应用于企业决策支持、市场分析、风险管理、产品研发等领域。例如，在企业决策支持方面，平台可以帮助企业领导层及时了解市场动态和业务运营情况，为制定科学合理的决策提供有力支持。在市场分析方面，平台可以帮助企业分析市场需求和竞争态势，为产品推广和营销策略制定提供依据。在风险管理方面，平台可以帮助企业识别潜在风险并制定相应的应对措施，降低企业经营风险。在产品研发方面，平台可以帮助企业了解用户需求和市场趋势，为产品创新和升级提供指导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故障排除策略与实践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由于数据量过大或系统资源不足导致的性能下降，如页面加载缓慢、查询超时等。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在数据清洗、转换或聚合过程中出现的错误，如数据类型不匹配、空值处理不当等。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由于网络问题、数据源服务器宕机或配置错误等原因导致无法连接数据源。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可视化组件本身的问题，如图表渲染失败、交互功能失效等。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数据处理错误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数据源连接故障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可视化组件故障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系统性能问题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常见故障类型与原因分析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138835" y="1977064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816433" y="1969991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38835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816433" y="4303295"/>
            <a:ext cx="72330" cy="723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228892" y="4370070"/>
            <a:ext cx="1623706" cy="976801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173874" y="4336835"/>
            <a:ext cx="865272" cy="168353"/>
          </a:xfrm>
          <a:custGeom>
            <a:rect l="l" t="t" r="r" b="b"/>
            <a:pathLst>
              <a:path w="1819275" h="301625">
                <a:moveTo>
                  <a:pt x="1819275" y="301625"/>
                </a:moveTo>
                <a:lnTo>
                  <a:pt x="0" y="301625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189230" y="2014654"/>
            <a:ext cx="1667161" cy="416135"/>
          </a:xfrm>
          <a:custGeom>
            <a:rect l="l" t="t" r="r" b="b"/>
            <a:pathLst>
              <a:path w="1803400" h="673100">
                <a:moveTo>
                  <a:pt x="1803400" y="673100"/>
                </a:moveTo>
                <a:lnTo>
                  <a:pt x="1803400" y="0"/>
                </a:lnTo>
                <a:lnTo>
                  <a:pt x="0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79700" y="2014653"/>
            <a:ext cx="1172899" cy="1487049"/>
          </a:xfrm>
          <a:custGeom>
            <a:rect l="l" t="t" r="r" b="b"/>
            <a:pathLst>
              <a:path w="1736725" h="884238">
                <a:moveTo>
                  <a:pt x="0" y="884238"/>
                </a:moveTo>
                <a:lnTo>
                  <a:pt x="1736725" y="884238"/>
                </a:lnTo>
                <a:lnTo>
                  <a:pt x="1736725" y="0"/>
                </a:lnTo>
              </a:path>
            </a:pathLst>
          </a:custGeom>
          <a:noFill/>
          <a:ln w="9525">
            <a:solidFill>
              <a:schemeClr val="accent1">
                <a:alpha val="100000"/>
              </a:schemeClr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629398" y="1949322"/>
            <a:ext cx="840064" cy="1073321"/>
          </a:xfrm>
          <a:custGeom>
            <a:rect l="l" t="t" r="r" b="b"/>
            <a:pathLst>
              <a:path w="1774574" h="1097009">
                <a:moveTo>
                  <a:pt x="887287" y="0"/>
                </a:moveTo>
                <a:lnTo>
                  <a:pt x="1774574" y="1097009"/>
                </a:lnTo>
                <a:lnTo>
                  <a:pt x="0" y="1097009"/>
                </a:lnTo>
                <a:lnTo>
                  <a:pt x="887287" y="0"/>
                </a:ln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281069" y="3155633"/>
            <a:ext cx="1536722" cy="757109"/>
          </a:xfrm>
          <a:custGeom>
            <a:rect l="l" t="t" r="r" b="b"/>
            <a:pathLst>
              <a:path w="3246216" h="773818">
                <a:moveTo>
                  <a:pt x="625883" y="0"/>
                </a:moveTo>
                <a:lnTo>
                  <a:pt x="2620333" y="0"/>
                </a:lnTo>
                <a:lnTo>
                  <a:pt x="3246216" y="773818"/>
                </a:lnTo>
                <a:lnTo>
                  <a:pt x="0" y="773818"/>
                </a:lnTo>
                <a:lnTo>
                  <a:pt x="625883" y="0"/>
                </a:lnTo>
                <a:close/>
              </a:path>
            </a:pathLst>
          </a:cu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32740" y="4045732"/>
            <a:ext cx="2233381" cy="757108"/>
          </a:xfrm>
          <a:custGeom>
            <a:rect l="l" t="t" r="r" b="b"/>
            <a:pathLst>
              <a:path w="4717856" h="773817">
                <a:moveTo>
                  <a:pt x="625882" y="0"/>
                </a:moveTo>
                <a:lnTo>
                  <a:pt x="4091974" y="0"/>
                </a:lnTo>
                <a:lnTo>
                  <a:pt x="4717856" y="773817"/>
                </a:lnTo>
                <a:lnTo>
                  <a:pt x="0" y="773817"/>
                </a:lnTo>
                <a:lnTo>
                  <a:pt x="625882" y="0"/>
                </a:lnTo>
                <a:close/>
              </a:path>
            </a:pathLst>
          </a:cu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537832" y="4935828"/>
            <a:ext cx="3023197" cy="876135"/>
          </a:xfrm>
          <a:custGeom>
            <a:rect l="l" t="t" r="r" b="b"/>
            <a:pathLst>
              <a:path w="6386287" h="895470">
                <a:moveTo>
                  <a:pt x="724278" y="0"/>
                </a:moveTo>
                <a:lnTo>
                  <a:pt x="5662010" y="0"/>
                </a:lnTo>
                <a:lnTo>
                  <a:pt x="6386287" y="895470"/>
                </a:lnTo>
                <a:lnTo>
                  <a:pt x="0" y="895470"/>
                </a:lnTo>
                <a:lnTo>
                  <a:pt x="72427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629398" y="2448724"/>
            <a:ext cx="840064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445167" y="3298956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45167" y="4180884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5445167" y="5130220"/>
            <a:ext cx="1208526" cy="477774"/>
          </a:xfrm>
          <a:prstGeom prst="rect">
            <a:avLst/>
          </a:prstGeom>
          <a:noFill/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  <a:defRPr/>
            </a:pPr>
            <a:r>
              <a:rPr lang="en-US" sz="2775" b="1">
                <a:solidFill>
                  <a:srgbClr val="FD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18" name="Connector 18"/>
          <p:cNvCxnSpPr/>
          <p:nvPr/>
        </p:nvCxnSpPr>
        <p:spPr>
          <a:xfrm flipH="1">
            <a:off x="1171596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19" name="AutoShape 19"/>
          <p:cNvSpPr/>
          <p:nvPr/>
        </p:nvSpPr>
        <p:spPr>
          <a:xfrm>
            <a:off x="1109567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日志分析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109567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通过查看系统日志，定位故障发生的时间、位置和原因。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1109567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调试工具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1109567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使用专门的调试工具或开发环境中的调试功能，逐步跟踪代码执行过程，找出问题所在。</a:t>
            </a:r>
            <a:endParaRPr lang="en-US" sz="1100"/>
          </a:p>
        </p:txBody>
      </p:sp>
      <p:cxnSp>
        <p:nvCxnSpPr>
          <p:cNvPr id="23" name="Connector 23"/>
          <p:cNvCxnSpPr/>
          <p:nvPr/>
        </p:nvCxnSpPr>
        <p:spPr>
          <a:xfrm flipH="1">
            <a:off x="8267150" y="3658813"/>
            <a:ext cx="2694606" cy="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24" name="AutoShape 24"/>
          <p:cNvSpPr/>
          <p:nvPr/>
        </p:nvSpPr>
        <p:spPr>
          <a:xfrm>
            <a:off x="8205121" y="1496662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监控告警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205121" y="1890299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利用监控工具对系统各项指标进行实时监控，及时发现异常情况并触发告警。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205121" y="4163029"/>
            <a:ext cx="2877312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数据校验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205121" y="4556666"/>
            <a:ext cx="2877312" cy="146304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对数据进行完整性、准确性和一致性校验，确保数据的正确性和可靠性。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故障诊断方法与工具介绍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https://d.book118.com/317163033135006033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2024-09-07T07:19:45.044</cp:lastPrinted>
  <dcterms:created xsi:type="dcterms:W3CDTF">2024-09-06T23:19:45Z</dcterms:created>
  <dcterms:modified xsi:type="dcterms:W3CDTF">2024-09-06T23:19:47Z</dcterms:modified>
</cp:coreProperties>
</file>