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3DA65-3F2D-4C23-BE5E-2EC74A2DE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6579D-FF37-440B-89F0-A0D8E405F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A0B0F-6B97-4505-B91F-469905DCB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C1C93-C9C7-4522-A04F-71DDD0B0F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A827B-21D2-41A7-857F-70AFCB2C4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AB5330-7309-4ED8-9C0A-C45B64722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D0B79-6684-4F36-93CC-DA165DB26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41350-7108-4D74-A2BB-82F976818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D28A9-1610-4F7E-8DFB-E1B238EC0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227AF-25C2-40C9-B034-E6B28D9CA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26446-3FAB-4470-916A-BB2351D77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6306314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术后病人的问诊\n## 1.术后病人的基本情况和病史\n### 1.1收集病人的基本信息，如年龄、性别、手术名称等\n### 1.2了解病人的既往病史，如慢性病、过敏史等\n### 1.3询问病人的家族病史，以便评估遗传风险\n## 2.术后病人的症状评估\n### 2.1询问病人术后出现的症状，如疼痛、发热、恶心等\n### 2.2评估症状的严重程度，以便制定相应的治疗方案\n### 2.3了解症状的变化情况，以便监测病人的康复进程\n## 3.术后病人的体格检查\n### 3.1检查病人的生命体征，如心率、血压、呼吸等\n### 3.2检查手术切口的情况，如红肿、渗出物等\n### 3.3评估病人的全身状况，如淋巴结肿大、腹部压痛等\n## 4.术后病人的辅助检查\n### 4.1介绍术后病人需要进行的辅助检查，如血常规、影像学检查等\n### 4.2解释辅助检查的目的和意义，以便病人配合\n### 4.3分析辅助检查结果，以便评估病人的康复状况\n## 5.术后病人的药物治疗\n### 5.1根据病人的症状和辅助检查结果，选择合适的药物\n### 5.2向病人解释药物的作用、剂量和用法\n### 5.3监测病人的药物治疗效果，以便调整治疗方案\n## 6.术后病人的康复指导\n### 6.1介绍术后病人的康复锻炼方法，如深呼吸、床上翻身等\n### 6.2指导病人保持良好的生活习惯，如戒烟、限制饮酒等\n### 6.3定期随访病人，以便评估康复进程和调整治疗方案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术后病人的问诊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术后病人的基本情况和病史</a:t>
            </a:r>
            <a:endParaRPr/>
          </a:p>
        </p:txBody>
      </p:sp>
      <p:sp>
        <p:nvSpPr>
          <p:cNvPr id="14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endParaRPr/>
              </a:p>
            </p:txBody>
          </p:sp>
          <p:sp>
            <p:nvSpPr>
              <p:cNvPr id="2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儿童、青少年、成年人、老年人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了解病人的生长发育情况和身体素质</a:t>
                </a:r>
                <a:endParaRPr/>
              </a:p>
            </p:txBody>
          </p:sp>
        </p:grpSp>
        <p:grpSp>
          <p:nvGrpSpPr>
            <p:cNvPr id="24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男、女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了解病人的性别特点和生活习惯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手术名称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阑尾切除术、胆囊切除术、心脏手术等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了解病人的手术部位和手术风险</a:t>
                </a:r>
                <a:endParaRPr/>
              </a:p>
            </p:txBody>
          </p:sp>
        </p:grpSp>
      </p:grpSp>
      <p:pic>
        <p:nvPicPr>
          <p:cNvPr id="24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收集病人的基本信息，如年龄、性别、手术名称等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高血压、糖尿病、哮喘等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了解病人的慢性病控制情况和用药情况</a:t>
                </a:r>
                <a:endParaRPr/>
              </a:p>
            </p:txBody>
          </p:sp>
          <p:sp>
            <p:nvSpPr>
              <p:cNvPr id="26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药物过敏、食物过敏等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了解病人的过敏体质和避免过敏原</a:t>
                </a:r>
                <a:endParaRPr/>
              </a:p>
            </p:txBody>
          </p:sp>
          <p:sp>
            <p:nvSpPr>
              <p:cNvPr id="26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疫苗接种史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麻疹、乙肝、肺炎等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了解病人的疫苗接种情况和免疫状态</a:t>
                </a:r>
                <a:endParaRPr/>
              </a:p>
            </p:txBody>
          </p:sp>
          <p:sp>
            <p:nvSpPr>
              <p:cNvPr id="26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了解病人的既往病史，如慢性病、过敏史等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亲属关系</a:t>
                </a:r>
                <a:endParaRPr/>
              </a:p>
            </p:txBody>
          </p:sp>
          <p:sp>
            <p:nvSpPr>
              <p:cNvPr id="2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父母、兄弟姐妹、子女等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了解病人的家族结构和遗传关系</a:t>
                </a:r>
                <a:endParaRPr/>
              </a:p>
            </p:txBody>
          </p:sp>
        </p:grpSp>
        <p:grpSp>
          <p:nvGrpSpPr>
            <p:cNvPr id="2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家族病史</a:t>
                </a:r>
                <a:endParaRPr/>
              </a:p>
            </p:txBody>
          </p:sp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癌症、心脏病、糖尿病等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了解病人的遗传风险和家族性疾病</a:t>
                </a:r>
                <a:endParaRPr/>
              </a:p>
            </p:txBody>
          </p:sp>
        </p:grpSp>
        <p:grpSp>
          <p:nvGrpSpPr>
            <p:cNvPr id="2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家族生活习惯</a:t>
                </a:r>
                <a:endParaRPr/>
              </a:p>
            </p:txBody>
          </p:sp>
          <p:sp>
            <p:nvSpPr>
              <p:cNvPr id="2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饮食、运动、吸烟等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了解病人的家庭环境和生活方式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询问病人的家族病史，以便评估遗传风险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术后病人的症状评估</a:t>
            </a:r>
            <a:endParaRPr/>
          </a:p>
        </p:txBody>
      </p:sp>
      <p:sp>
        <p:nvSpPr>
          <p:cNvPr id="28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8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部位、性质、持续时间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了解病人的疼痛情况和疼痛管理</a:t>
                </a:r>
                <a:endParaRPr/>
              </a:p>
            </p:txBody>
          </p:sp>
          <p:sp>
            <p:nvSpPr>
              <p:cNvPr id="29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体温、持续时间、伴随症状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了解病人的发热原因和感染风险</a:t>
                </a:r>
                <a:endParaRPr/>
              </a:p>
            </p:txBody>
          </p:sp>
          <p:sp>
            <p:nvSpPr>
              <p:cNvPr id="29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频率、持续时间、诱因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了解病人的恶心情况和胃肠道功能</a:t>
                </a:r>
                <a:endParaRPr/>
              </a:p>
            </p:txBody>
          </p:sp>
          <p:sp>
            <p:nvSpPr>
              <p:cNvPr id="30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询问病人术后出现的症状，如疼痛、发热、恶心等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评估症状的严重程度，以便制定相应的治疗方案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症状评分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1-10分，轻度、中度、重度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了解病人的症状严重程度和治疗需求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缓解、加重、无变化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了解病人的症状发展趋势和治疗效果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生活、工作、睡眠等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了解病人的症状对生活的影响和治疗目标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2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2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2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时间、症状、程度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了解病人的症状变化和康复情况</a:t>
                </a:r>
                <a:endParaRPr/>
              </a:p>
            </p:txBody>
          </p:sp>
          <p:sp>
            <p:nvSpPr>
              <p:cNvPr id="3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症状记录</a:t>
                </a:r>
                <a:endParaRPr/>
              </a:p>
            </p:txBody>
          </p:sp>
        </p:grpSp>
        <p:grpSp>
          <p:nvGrpSpPr>
            <p:cNvPr id="32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2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缓解、加重、无变化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了解病人的症状改善情况和治疗效果</a:t>
                </a:r>
                <a:endParaRPr/>
              </a:p>
            </p:txBody>
          </p:sp>
          <p:sp>
            <p:nvSpPr>
              <p:cNvPr id="33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症状改善</a:t>
                </a:r>
                <a:endParaRPr/>
              </a:p>
            </p:txBody>
          </p:sp>
          <p:sp>
            <p:nvSpPr>
              <p:cNvPr id="33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3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频率、持续时间、诱因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了解病人的症状复发情况和预防措施</a:t>
                </a:r>
                <a:endParaRPr/>
              </a:p>
            </p:txBody>
          </p:sp>
          <p:sp>
            <p:nvSpPr>
              <p:cNvPr id="33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症状复发</a:t>
                </a:r>
                <a:endParaRPr/>
              </a:p>
            </p:txBody>
          </p:sp>
          <p:sp>
            <p:nvSpPr>
              <p:cNvPr id="33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了解症状的变化情况，以便监测病人的康复进程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术后病人的体格检查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频率、节律、搏动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了解病人的心脏功能和循环状况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收缩压、舒张压、脉压差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了解病人的血压水平和血管状况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频率、节律、深度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了解病人的呼吸功能和肺部状况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检查病人的生命体征，如心率、血压、呼吸等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范围、程度、伴随症状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了解病人的手术切口感染情况和炎症反应</a:t>
                </a:r>
                <a:endParaRPr/>
              </a:p>
            </p:txBody>
          </p:sp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红肿</a:t>
                </a:r>
                <a:endParaRPr/>
              </a:p>
            </p:txBody>
          </p:sp>
        </p:grpSp>
        <p:grpSp>
          <p:nvGrpSpPr>
            <p:cNvPr id="3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性质、量、颜色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了解病人的手术切口愈合情况和感染风险</a:t>
                </a:r>
                <a:endParaRPr/>
              </a:p>
            </p:txBody>
          </p:sp>
          <p:sp>
            <p:nvSpPr>
              <p:cNvPr id="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渗出物</a:t>
                </a:r>
                <a:endParaRPr/>
              </a:p>
            </p:txBody>
          </p:sp>
        </p:grpSp>
        <p:grpSp>
          <p:nvGrpSpPr>
            <p:cNvPr id="3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部位、性质、持续时间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了解病人的手术切口疼痛情况和疼痛管理</a:t>
                </a:r>
                <a:endParaRPr/>
              </a:p>
            </p:txBody>
          </p:sp>
          <p:sp>
            <p:nvSpPr>
              <p:cNvPr id="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endParaRPr/>
              </a:p>
            </p:txBody>
          </p:sp>
        </p:grpSp>
      </p:grpSp>
      <p:pic>
        <p:nvPicPr>
          <p:cNvPr id="4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检查手术切口的情况，如红肿、渗出物等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5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淋巴结肿大</a:t>
                </a:r>
                <a:endParaRPr/>
              </a:p>
            </p:txBody>
          </p:sp>
          <p:sp>
            <p:nvSpPr>
              <p:cNvPr id="5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部位、大小、质地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了解病人的淋巴结肿大原因和感染风险</a:t>
                </a:r>
                <a:endParaRPr/>
              </a:p>
            </p:txBody>
          </p:sp>
        </p:grpSp>
        <p:grpSp>
          <p:nvGrpSpPr>
            <p:cNvPr id="5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5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腹部压痛</a:t>
                </a:r>
                <a:endParaRPr/>
              </a:p>
            </p:txBody>
          </p:sp>
          <p:sp>
            <p:nvSpPr>
              <p:cNvPr id="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部位、程度、伴随症状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了解病人的腹部压痛情况和胃肠道功能</a:t>
                </a:r>
                <a:endParaRPr/>
              </a:p>
            </p:txBody>
          </p:sp>
        </p:grpSp>
        <p:grpSp>
          <p:nvGrpSpPr>
            <p:cNvPr id="5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肢体水肿</a:t>
                </a:r>
                <a:endParaRPr/>
              </a:p>
            </p:txBody>
          </p:sp>
          <p:sp>
            <p:nvSpPr>
              <p:cNvPr id="6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部位、程度、伴随症状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了解病人的肢体水肿原因和循环状况</a:t>
                </a:r>
                <a:endParaRPr/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评估病人的全身状况，如淋巴结肿大、腹部压痛等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https://d.book118.com/317163063140006045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术后病人的问诊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2024-09-20T15:36:25.616</cp:lastPrinted>
  <dcterms:created xsi:type="dcterms:W3CDTF">2024-09-20T07:36:25Z</dcterms:created>
  <dcterms:modified xsi:type="dcterms:W3CDTF">2024-09-20T07:36:27Z</dcterms:modified>
</cp:coreProperties>
</file>