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07FD07-FF28-4046-810E-6BFA9AAD7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BAF70B-0150-4CF9-8440-D18D51BED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6051D3-CE7A-4EC5-8DBE-824A4E7FED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BAFC4A-DA9D-4432-BDA2-1387D9DADC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8EB4EC-C662-41E7-8866-5638F1B992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D8AB4B-606C-402B-BE39-E3C6B73D52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B7D713-B5EE-4288-8DFF-07E5D5102E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9E85AB-43F6-4267-AB52-0345FACE31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678CA0-22D6-42B0-96A1-F393A32A38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EAD125-13AB-434C-B3F7-9E4642B57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542C66-79B2-4555-AA6C-7D27501E54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6403004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职业理想与职业道德</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职业道德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职业理想与职业道德的关系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如何实现职业理想与职业道德的统一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746" r="337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234" r="3023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指个人在职业生涯中所追求的目标和愿景，包括职业成就、社会地位、个人成长等方面。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职业理想</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指从事某一职业所应遵循的道德规范和职业操守，包括职业责任、职业纪律、职业良心等方面。</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职业道德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职业理想与职业道德的定义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职业理想和职业道德是职业素养的重要组成部分，对于提高个人职业素质和竞争力具有重要意义。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提升职业素养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有明确的职业理想和良好的职业道德，有助于个人在职业生涯中取得更好的成绩和发展。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实现职业成功</a:t>
            </a:r>
          </a:p>
        </p:txBody>
      </p:sp>
      <p:pic>
        <p:nvPicPr>
          <p:cNvPr id="10" name="Picture 10"/>
          <p:cNvPicPr>
            <a:picLocks noChangeAspect="1"/>
          </p:cNvPicPr>
          <p:nvPr/>
        </p:nvPicPr>
        <p:blipFill>
          <a:blip r:embed="rId3"/>
          <a:srcRect l="13250" r="132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职业理想和职业道德不仅关乎个人，也涉及到社会整体利益。良好的职业素养有助于促进社会和谐与进步。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促进社会和谐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为什么要关注职业理想与职业道德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74" r="316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492" r="2949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职业理想的概念</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职业理想是个人职业价值观的体现，是个人对职业的认知和评价，以及对未来职业发展的期望和追求。</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职业理想是指个人在职业选择和职业发展中，所追求和向往的职业目标和职业成就。</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每个人的职业理想都是独特的，受到个人的兴趣、能力、价值观等因素的影响。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时代性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可实现性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00" r="1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职业理想受到时代背景和社会环境的影响，不同时代和社会环境下，人们的职业理想也会有所不同。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职业理想需要与个人实际情况相结合，具有可实现性和可操作性，否则只是空想。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职业理想的特点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83" r="100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292" r="132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了解自己</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探索职业世界</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制定职业目标</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不断提升自己</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如何树立职业理想</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深入了解自己的兴趣、能力、价值观等，明确自己的优势和不足，为树立职业理想打下基础。</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根据自己的实际情况和职业探索结果，制定明确的职业目标，包括短期目标和长期目标。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通过实习、兼职、志愿服务等方式，了解不同职业的特点和要求，发现适合自己的职业领域。</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通过不断学习、实践、反思等方式，提升自己的能力和素质，为实现职业理想做好准备。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职业道德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3122" r="1312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792" r="1679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职业道德是指从事一定职业的人在职业生活中应当遵循的具有职业特征的道德要求和行为准则。</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职业道德是社会主义社会各行各业的劳动者在职业活动中必须共同遵守的基本行为准则。</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职业道德是判断一个职业工作者的职业行为优劣的具体标准。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职业道德的概念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474" r="2447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职业道德的内容与职业实践活动紧密相连，反映着特定职业活动对从业人员的行为要求。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行业性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职业道德涵盖了从业人员与服务对象、职业与职工、职业与职业之间的关系，适用于社会上从事各种职业的人们。</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广泛性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职业道德与职业活动紧密相连，具有鲜明的职业特点和行业特色，易于操作和践行。</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实用性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职业道德会随着社会的发展而不断发展变化，反映着时代对从业人员的行为要求。</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时代性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正确认识自己从事的职业，明确职业责任和义务，树立正确的职业观念。</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提高职业认识</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不断提高自己的职业技能和素质，以更好地适应职业发展的需要和为社会做出更大的贡献。</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提升职业技能</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热爱自己的职业，培养对职业的深厚感情，增强职业荣誉感和责任感。</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加强职业情感</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在职业实践中不断磨练自己的意志品质，增强克服困难和挫折的勇气和毅力。</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磨练职业意志</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严格遵守职业规范和行为准则，做到言行一致、诚实守信、勤勉尽责。</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遵守职业规范</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如何培养职业道德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https://d.book118.com/317164030042006050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2024-09-22T18:40:37.207</cp:lastPrinted>
  <dcterms:created xsi:type="dcterms:W3CDTF">2024-09-22T10:40:37Z</dcterms:created>
  <dcterms:modified xsi:type="dcterms:W3CDTF">2024-09-22T10:40:39Z</dcterms:modified>
</cp:coreProperties>
</file>