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C85BF-A744-41BC-B8B9-73198B699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74EF1-2F81-43B2-A026-CEFD33378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23475-AB2E-4981-895A-07C5AC52B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97FD66-47E8-4017-AAEA-DD663FEAE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3F97EF-2111-4ED5-A167-0D8D35E8A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F3B905-AD65-4F64-AC92-835F856AB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E16792-A86D-4499-9175-6F9EE0FE0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48F641-094C-494C-893B-BB335EAD3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E3CE4B-8B5E-45E3-AA90-6F14D35B0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1D3655-7C60-42DE-A009-DFBBD01AD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892059-B712-4675-AFE6-B6BF93B09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16505115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师出有名 选择专业工程安全培训机构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机构介绍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培训效果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客户案例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联系我们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机构介绍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该机构设有董事会、监事会和高级管理层，下设教研部、市场部、技术部等多个部门，各部门职责明确，协同工作。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历史沿革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该机构成立于XX年，由XX大学工程安全领域的专家和学者共同创立，经过XX年的发展，已成为国内知名的工程安全培训机构。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该机构在工程安全领域具有广泛的影响力，为国内众多企业和机构提供了专业培训和咨询服务，为提高我国工程安全水平做出了积极贡献。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417" r="164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机构背景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机构资质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教育部门认证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该机构已通过国家教育部门的认证，具备开展工程安全培训的合法资质。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行业协会认证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该机构还是多个工程安全行业协会的会员单位和认证机构，其培训课程和证书被广泛认可。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该机构与国外知名的工程安全机构建立了合作关系，引进国际先进的培训理念和技术，提高了培训的国际化水平。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良好的口碑和品牌形象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该机构在工程安全领域具有很高的知名度和美誉度，其培训质量和效果得到了广大学员和企业的认可和赞誉。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专业的师资队伍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该机构拥有一支由业内知名专家、学者和具有丰富实践经验的企业工程师组成的师资队伍，能够为学员提供全面、专业的培训服务。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丰富的课程设置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该机构的培训课程涵盖了工程安全领域的各个方面，包括安全管理、安全技术、应急救援等多个方向，能够满足不同层次学员的需求。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完善的教学设施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该机构拥有现代化的教学设施和实验设备，能够为学员提供良好的学习环境和实验条件，提高培训效果和实践能力。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机构优势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专项安全技能培训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针对不同工程领域的特殊安全要求，提供专业的安全技能培训，如建筑、化工、电力等。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安全意识与应急演练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培养员工的安全意识，提高应对突发事件的能力，组织应急演练和紧急救援培训。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基础安全知识培训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提供工程安全基础知识的培训，包括安全操作规程、个人防护措施、危险源辨识等。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安全培训课程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培训机构应拥有具备工程安全专业背景的师资团队，能够提供高质量的安全培训课程。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实践经验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教师资质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培训师应具备丰富的工程安全实践经验，能够结合实际案例进行讲解和指导。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培训师应持有相关的教师资质证书，确保具备从事安全培训教学的资格。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培训师资力量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提供专门的培训场所，满足不同类型安全培训的需求，确保培训环境的安全与舒适。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培训场所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提供相应的培训设备和工具，包括模拟操作平台、防护装备等，以保障培训效果。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培训设备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确保培训场所的环境安全，对场地进行定期检查和维护，及时排除安全隐患。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环境安全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培训设施与环境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培训效果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https://d.book118.com/317165051156006024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2024-08-29T04:20:07.914</cp:lastPrinted>
  <dcterms:created xsi:type="dcterms:W3CDTF">2024-08-28T20:20:07Z</dcterms:created>
  <dcterms:modified xsi:type="dcterms:W3CDTF">2024-08-28T20:20:10Z</dcterms:modified>
</cp:coreProperties>
</file>