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B45E5-31D5-49C1-90A3-7608D5C68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72C2D-8037-4F57-8D9E-8FC763022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5E0C0-3F7E-4B0B-B2B0-A8F769461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15F69-8987-4806-977E-C0EE03196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886196-81C8-4DB0-849A-65CC85F11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F34A6C-D0C6-428C-8DCC-C7FF8FAE7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A50B4E-8FC4-418C-B1F9-FC3904DAB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198AD-3AD2-4D7C-9352-0B888C634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26A9F-AFA9-48DA-8278-D1A78B616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510AA-1C6E-48D8-92B4-267E971AA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28576-1724-4505-B620-0C75A66A5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65126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高血压护理查房最新课件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高血压的护理评估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高血压患者的病情监测与评估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高血压概述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21" r="295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高血压是指以体循环动脉血压升高为主要特征，可伴有心、脑、肾等器官的功能或器质性损害的临床综合征。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根据血压水平，高血压可分为正常、正常高值及1级、2级、3级高血压。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高血压的病因包括遗传、环境、行为等多方面因素，如高盐饮食、肥胖、长期精神紧张等。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高血压的病理生理机制涉及多个系统的异常，包括心血管系统、肾脏、内分泌系统等。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高血压的病因与病理生理机制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高血压在全球范围内普遍存在，患病率随着年龄增长而升高。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高血压可导致心脑血管疾病、肾脏疾病等严重并发症，影响患者的生活质量和预期寿命。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高血压的流行病学与危害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高血压的护理评估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全面了解高血压患者的健康状况，为制定个性化的护理计划提供依据。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评估患者的生理、心理和社会状况，包括病史、家族史、生活习惯、认知情况、情绪状态等。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护理评估的目的与内容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通过询问、观察、体格检查等手段进行评估。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注意细节、耐心倾听、观察患者的非言语行为、保持中立态度。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持续学习与改进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在评估过程中，尊重患者的隐私，不泄露患者个人信息。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定期进行护理评估，以便及时了解患者情况，调整护理计划。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与患者及其家属保持良好的沟通，共同协作，确保评估结果的准确性和有效性。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不断学习新知识，提高评估技能，根据实际情况调整评估方法，提高评估质量。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高血压患者的日常护理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合理饮食是高血压日常护理的关键，有助于控制血压和预防并发症。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应遵循低盐、低脂、低糖、高纤维的饮食原则，控制总热量摄入，适量增加优质蛋白质和新鲜蔬菜、水果的摄入。避免食用高脂肪、高胆固醇、高盐、高糖的食物，如油炸食品、肥肉、腌制品、糖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https://d.book118.com/317165126121006041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2024-09-14T12:08:38.080</cp:lastPrinted>
  <dcterms:created xsi:type="dcterms:W3CDTF">2024-09-14T04:08:38Z</dcterms:created>
  <dcterms:modified xsi:type="dcterms:W3CDTF">2024-09-14T04:08:39Z</dcterms:modified>
</cp:coreProperties>
</file>