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D541-A704-4D6F-9A99-55FBD22F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07B93-9C3F-4DF4-8221-0AECB08D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E0A97-21D1-43BE-B942-4329DC657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BFEC6-2690-4226-8373-67DF642F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3B2C5-4D8F-4140-9A77-74252701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844EC-55D8-4D6F-A4FC-4EDB3560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376B7-16FD-4511-94D5-515EBF3C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7E6E1-D8E1-4B0A-B6D8-0B87D02A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08453-74F9-4FA1-A972-2EAEC01C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C1137-2DFE-4021-B0AF-E85932D2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DF42E-0DEF-454A-B7B8-35450C76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61521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慈济大学住宿区简报课件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住宿区生活服务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住宿区活动与文化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安全与卫生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住宿区问题与改进建议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住宿区位于校园内，方便学生上课和参加活动。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住宿区布局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提供单人间、双人间和四人间等不同类型，以满足不同需求。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宿舍楼分布合理，便于学生生活和学习。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住宿区布局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每个宿舍都配有床铺、衣柜、书桌等基本家具。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46" r="12646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提供公共厨房、洗衣房、活动室等设施，方便学生生活。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周边有超市、餐馆、银行等便利设施，方便学生日常购物和办理银行业务。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住宿区设施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禁止擅自留宿外来人员，确保宿舍安全。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定期检查宿舍卫生，保持宿舍整洁。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遵守宿舍管理规定，尊重室友，共同营造良好的居住环境。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纪律规定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住宿区管理规定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住宿区生活服务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餐厅种类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注重食材新鲜、营养均衡，提供健康饮食选择。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订餐服务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提供线上订餐平台，方便学生提前预定。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提供各类菜系，满足不同口味需求。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合理安排餐厅营业时间，方便学生用餐。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提供先进的洗衣机、烘干机等设备。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明确洗衣收费标准，保证价格合理。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合理安排洗衣房开放时间，方便学生使用。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开放时间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定期对洗衣设备进行维护保养，确保设备正常运行。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洗衣服务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提供丰富多样的商品，满足日常购物需求。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保证商品价格合理，不高于市场价。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合理安排超市营业时间，方便学生购物。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送货服务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提供线上购物平台，可送货上门。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超市便利店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快递收发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提供快递收发服务，方便学生接收包裹。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加强住宿区安全保障措施，确保学生安全。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提供设施完善的健身房，方便学生锻炼身体。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其他生活服务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住宿区活动与文化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https://d.book118.com/317166152151006050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2024-09-23T14:11:32.073</cp:lastPrinted>
  <dcterms:created xsi:type="dcterms:W3CDTF">2024-09-23T06:11:32Z</dcterms:created>
  <dcterms:modified xsi:type="dcterms:W3CDTF">2024-09-23T06:11:34Z</dcterms:modified>
</cp:coreProperties>
</file>