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F4FB7B-3E92-4C11-9F85-1C3D6E4629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C77A61-5934-493D-B384-6C1455C7B5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7D1F6E-299D-4C55-AD2E-5BEDA4A512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7D19B9-FA1E-403C-A546-AFA8915CD3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4DFC289-2342-4BA4-9947-332B9BB02E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7FA8347-EC5A-40E0-8B35-E9C090C5CE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C3526B7-2A1E-4BBD-A0C9-9855B64A0A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D96D4A-1449-4B5A-8FC6-7E93416B50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DA1DCA-E8A5-466E-BEC6-34500580B4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18A8D5-C9A1-41F3-ADD2-97789497CB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D74187-1255-443C-B379-EDD8E4416C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17166164002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32908" y="1995037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普外科护理优秀微课ppt课件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395" y="4606174"/>
            <a:ext cx="24117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800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xx年xx月xx日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579590" y="309453"/>
            <a:ext cx="2040255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84732" y="14391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DE9A39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70410" y="1406395"/>
            <a:ext cx="4818538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普外科护理基础知识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普外科护理技能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普外科护理实践案例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普外科护理发展趋势与挑战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普外科护理基础知识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普外科是普通外科的简称，是医院的重要科室之一，主要涉及颈部、乳腺、胃肠、肝胆胰脾、血管等器官和组织的手术。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5317" r="2531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普外科定义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普外科疾病范围广泛，包括但不限于甲状腺疾病、乳腺疾病、胃肠疾病、肝胆疾病、胰腺疾病等。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普外科疾病范围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5000" r="250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普外科护理涉及的疾病种类多，病情各异，需要护理人员具备丰富的专业知识和临床经验，能够应对各种突发状况。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普外科护理特点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普外科简介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胰腺炎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胰腺炎是一种常见的消化系统疾病，主要症状包括上腹部疼痛、恶心、呕吐等。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肝胆结石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肝胆结石是一种常见的肝胆系统疾病，主要症状包括右上腹疼痛、黄疸、发热等。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胃肠癌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胃肠癌包括胃癌、结直肠癌等，主要症状包括腹痛、腹胀、食欲不振、便血等。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甲状腺癌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甲状腺癌是头颈部常见的恶性肿瘤，主要症状包括颈部肿块、声音嘶哑、呼吸困难等。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乳腺癌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乳腺癌是女性最常见的恶性肿瘤之一，主要症状包括乳房肿块、乳房疼痛、乳头溢液等。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普外科常见疾病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普外科护理在手术前后的护理工作中起到至关重要的作用，能够协助医生提高手术成功率。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提高手术成功率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促进患者康复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提高患者满意度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普外科护理通过科学合理的护理措施，能够促进患者的康复，减少并发症的发生。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普外科护理人员通过提供优质的护理服务，能够提高患者对医院的满意度，增强医院的口碑和形象。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普外科护理的重要性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普外科护理技能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6" r="25696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密切观察患者生命体征，如体温、脉搏、呼吸和血压，以及病情变化，及时发现并处理异常情况。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病情观察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包括协助患者完成日常生活中的基本需求，如口腔护理、皮肤清洁、排泄护理等，保持患者舒适和卫生。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基础护理操作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评估患者的疼痛程度，采取适当的疼痛缓解措施，如药物治疗、物理治疗和心理支持等。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疼痛管理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根据患者的营养需求和病情，制定合理的饮食计划，指导患者合理进食，保证营养供给。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营养与饮食护理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基础护理技能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特殊护理技能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管道护理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对放置在患者体内的各种管道进行妥善固定、清洁和护理，防止管道脱落、堵塞或感染。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伤口护理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定期检查患者伤口情况，保持伤口清洁干燥，促进愈合。对于慢性伤口和感染伤口，采取适当的处理措施。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血液净化护理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对于需要进行血液净化治疗的患者，进行血管通路的建立与维护、治疗过程中的观察与护理以及治疗后的评估与指导。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危重患者护理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对危重患者进行密切监测和护理，实施急救措施，确保患者生命安全。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98" r="16598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472" r="17472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在沟通过程中，注意倾听患者的诉求和感受，避免打断或忽视患者的表达。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有效倾听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用简单易懂的语言向患者解释护理操作的目的、过程和注意事项，确保患者理解和配合。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清晰表达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在护理过程中，关注患者的心理状态，给予适当的安慰和鼓励，帮助患者建立信心和积极配合治疗。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安慰与鼓励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通过良好的沟通与互动，建立与患者的信任关系，提高患者的依从性和满意度。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建立信任关系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护理过程中的沟通技巧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普外科护理实践案例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https://d.book118.com/317166164002006040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CFB"/>
      </a:lt1>
      <a:dk2>
        <a:srgbClr val="000000"/>
      </a:dk2>
      <a:lt2>
        <a:srgbClr val="FFFFFF"/>
      </a:lt2>
      <a:accent1>
        <a:srgbClr val="754807"/>
      </a:accent1>
      <a:accent2>
        <a:srgbClr val="B57016"/>
      </a:accent2>
      <a:accent3>
        <a:srgbClr val="DE9A39"/>
      </a:accent3>
      <a:accent4>
        <a:srgbClr val="F2B168"/>
      </a:accent4>
      <a:accent5>
        <a:srgbClr val="FDBE00"/>
      </a:accent5>
      <a:accent6>
        <a:srgbClr val="D16A1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2024-09-12T04:13:23.822</cp:lastPrinted>
  <dcterms:created xsi:type="dcterms:W3CDTF">2024-09-11T20:13:23Z</dcterms:created>
  <dcterms:modified xsi:type="dcterms:W3CDTF">2024-09-11T20:13:25Z</dcterms:modified>
</cp:coreProperties>
</file>