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62229-F906-414F-9192-3F224B963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09A72-5073-4984-9701-CD4C36232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8C312-A68A-4ABF-8F04-DE123AE9F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47A99-A420-4A8F-BE82-C4CB6CEEE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1840DB-5C86-4BF4-991F-EDC6A4F40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3DC324-74A2-42D6-9798-C9BBA7C62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CD6806-5FDC-442F-B5CD-7D85C63C1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F71B2-AFB6-42C2-984E-25429E097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15C45-0258-4561-8A23-95A384D5C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35054-8B1E-4989-9067-EFD408DD4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2951C-35A4-40C0-BCBF-27B91D422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200101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企业建立团队精神的重要性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团队精神对企业发展的推动作用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如何培养企业团队精神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案例分析：成功企业如何塑造团队精神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团队精神在应对挑战中的作用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49" b="121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提升企业整体绩效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通过建立团队精神，可以激发员工的工作积极性和创造力，提高团队协作效率，从而提升企业整体绩效。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应对市场竞争压力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当前市场竞争日益激烈，企业需要建立团队精神以更好地应对市场变化和挑战。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推动企业文化建设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团队精神是企业文化的重要组成部分，通过建立团队精神可以推动企业文化建设，营造良好的企业氛围。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团队精神定义及重要性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增强团队凝聚力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团队精神能够增强团队成员之间的归属感和认同感，提高团队凝聚力。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团队成员之间相互信任、相互支持，能够减少沟通成本和内耗，提高工作效率。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团队精神定义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团队精神是指团队成员为了共同的目标而相互协作、相互支持、共同奋斗的精神状态。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促进团队成员个人成长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团队成员在相互协作、相互支持的过程中，能够不断学习和成长，提升个人能力。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提高企业竞争力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具备团队精神的企业能够更好地应对市场变化和挑战，提高企业竞争力。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团队精神对企业发展的推动作用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团队成员之间能够相互协作，共同完成任务，提高工作效率。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协同合作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833" r="3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753" r="2175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团队成员各自承担不同的角色和职责，使得工作能够有序进行，提高整体业绩。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团队成员之间可以相互学习、交流和分享经验，促进个人和团队的共同成长。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提高工作效率与业绩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团队精神能够促进企业内部各部门之间的沟通，打破部门壁垒，实现信息共享和资源整合。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通过团队协作，员工之间能够增进彼此的了解和信任，减少误解和冲突。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增进理解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企业内部各部门之间的协作能够实现资源共享和优势互补，达到共赢的效果。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协作共赢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促进企业内部沟通与协作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团队精神能够激发员工对企业的归属感和责任感，形成共同的奋斗目标和价值观。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团队成员之间能够互相支持、鼓励和帮助，共同应对挑战和困难。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42" b="1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团队精神能够将企业内部的各个力量凝聚在一起，形成强大的合力和战斗力。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凝聚力量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增强企业凝聚力与向心力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如何培养企业团队精神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493" r="549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及时沟通与反馈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保持团队成员之间的有效沟通，及时反馈工作进展和成果，确保团队始终朝着共同目标前进。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设定清晰、可实现的团队目标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确保每个成员都了解并认同团队目标，从而激发团队凝聚力和向心力。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制定共同愿景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通过共同讨论和协商，形成团队成员共同追求的未来景象，为团队提供持续的动力和方向。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明确共同目标与愿景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强化团队意识和协作精神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通过企业内部宣传、教育和培训等方式，增强团队成员的团队意识和协作精神。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关注员工成长与发展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重视员工的个人成长和职业发展，提供必要的支持和帮助，让员工感受到企业的关怀和重视。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倡导积极、健康的企业文化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营造尊重、信任、合作、创新的企业文化氛围，鼓励团队成员积极参与和贡献。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004" r="4004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建立良好企业文化氛围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如户外拓展、趣味运动会、文艺演出等，增强团队成员之间的互动和了解，提高团队凝聚力。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定期组织团队建设活动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针对团队成员的不同岗位和职责，提供专业技能培训，提高团队整体的专业素质和工作效率。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开展专业技能培训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组织定期的分享会、交流会等活动，鼓励团队成员分享工作经验、心得体会等，促进团队成员之间的互相学习和共同进步。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鼓励团队成员分享与交流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开展团队建设活动与培训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https://d.book118.com/317200101021006032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2024-09-04T18:18:52.434</cp:lastPrinted>
  <dcterms:created xsi:type="dcterms:W3CDTF">2024-09-04T10:18:52Z</dcterms:created>
  <dcterms:modified xsi:type="dcterms:W3CDTF">2024-09-04T10:18:54Z</dcterms:modified>
</cp:coreProperties>
</file>