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3CCC2-D5CA-4C9D-B78F-EF0CE34D1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AC94E-4104-4F1A-B395-72DDADCA9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4B43E-CFF9-4AD2-AC9D-31A1C7274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9C619-6AD6-4CB8-8B60-7243B15A9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D57F7-D77B-41E1-B283-D3B1F94E3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3E1A3-A1D5-4214-8794-ACB17BFB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F2065E-1B6C-49B1-A6DE-C7C69DF77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7FA89-0653-4E8B-A620-D7BE3C950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B7CEE-13D2-4F4E-974A-F2897B388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A659F-CE73-4C3A-989C-635A5D207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82892-B51A-417D-8CDE-1419CCDA2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201050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煤矿行业生产控制服务方案培训课件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安全生产管理体系建设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智能化技术应用与实践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煤矿行业概述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煤矿资源分布与储量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介绍我国煤矿资源的地理分布、储量及开采条件。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煤矿开采方式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阐述露天开采和井工开采两种方式的特点及适用条件。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煤矿生产工艺流程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详细解析煤矿从采掘、运输、提升到洗选加工的全过程。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分析国内外煤矿行业的整体规模、产量及增长趋势。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国内外煤矿行业规模与产量对比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比较国内外煤矿在采掘、运输、安全监控等方面的技术装备差异。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技术装备水平比较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探讨国内外煤矿行业在政策法规、管理体系等方面的异同。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政策法规与管理体系对比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解读《安全生产法》、《矿山安全法》等相关法律法规，强调安全生产的重要性。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国家煤矿安全法规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行业政策与标准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介绍煤矿行业在产能置换、绿色开采、智能化发展等方面的政策导向及标准规范。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阐述煤矿企业在安全生产、环境保护、职业健康等方面的内部管理制度及实施要求。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政策法规及标准解读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通过优化生产流程、提升设备性能等手段，提高煤矿的生产效率。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客户至上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始终将客户需求放在首位，提供个性化的服务方案。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严格遵守安全生产规范，降低事故发生率，保障员工生命安全。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注重环保、节能等方面的考虑，推动煤矿行业的可持续发展。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服务内容及流程设计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根据客户需求和煤矿实际情况，制定科学合理的生产计划。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通过先进的监控系统，对生产过程进行实时监控，确保生产顺利进行。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提供专业的设备维护和管理服务，确保设备处于良好状态。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对生产数据进行深入分析，提出优化建议，持续改进生产过程。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技术支持与团队配置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先进的技术支持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引入国内外先进的煤矿生产技术和设备，提升生产效率和安全性。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高效的响应机制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设立24小时客服热线，确保客户在遇到问题时能够及时得到解答和帮助。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专业的团队配置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组建由行业专家、技术人员和客服人员组成的专业团队，为客户提供全方位的服务支持。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完善的培训体系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建立完善的培训体系，不断提升团队成员的专业素养和服务水平。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安全生产管理体系建设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制定完善的安全生产规章制度，明确各级管理人员和操作人员的安全职责，形成科学、规范、有效的安全生产管理体系。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强化企业主体责任，明确各级领导、职能部门和员工在安全生产中的职责，确保安全生产责任到人、到岗。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落实安全生产责任制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定期开展安全培训和宣传教育活动，提高员工的安全意识和操作技能，确保员工能够熟练掌握本岗位的安全操作规程和应急处置措施。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加强安全培训和宣传教育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安全制度及责任制落实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对煤矿生产过程中存在的各种风险进行全面评估，识别潜在的危险源和风险因素，为制定预防措施提供依据。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开展全面风险评估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根据风险评估结果，制定相应的预防措施，包括技术、管理、教育等方面的措施，以降低风险发生的可能性和影响程度。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制定针对性预防措施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严格落实各项安全管理制度和操作规程，加强现场安全监管和检查，及时发现和消除安全隐患，确保生产现场的安全。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加强现场安全管理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风险评估与预防措施制定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https://d.book118.com/317201050022006036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2024-09-10T23:08:10.516</cp:lastPrinted>
  <dcterms:created xsi:type="dcterms:W3CDTF">2024-09-10T15:08:10Z</dcterms:created>
  <dcterms:modified xsi:type="dcterms:W3CDTF">2024-09-10T15:08:12Z</dcterms:modified>
</cp:coreProperties>
</file>