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D8B54-459C-472D-81A8-923679BB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34916-9704-4BF9-800B-45915D064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F59CC-0334-47E3-BC6E-E6C69E33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DDE83-CDE7-4DD2-94A4-F61D698D1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160D0-BBBC-4F30-BDEC-E947B3D40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36FBA-4579-43DA-9EB6-42697632F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B36011-70B2-43E6-ACB2-D975DDCB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45BB8-1D77-4C6A-9372-64F2BAA9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9BF7F-B857-4667-B78D-FC40026C2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7BAA8-B7FA-43F3-8C1F-5557EEBE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D01C2-329C-42E9-8D3A-253B8EAEF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201201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夜班管理中的员工福利和假期制度管理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夜班员工心理健康关怀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监督与反馈机制建立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提高员工满意度和留任率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通过优化夜班员工的福利和假期制度，提高员工满意度，降低员工流失率，从而稳定夜班工作团队。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合理的夜班员工福利和假期制度有助于提升企业形象，吸引更多优秀人才，为企业长期发展奠定基础。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夜班工作可能导致员工生物钟紊乱、睡眠不足等问题，进而产生生理和心理压力，影响工作效率和员工健康。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33" r="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生理和心理压力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夜班员工往往面临工作时间与家庭生活的冲突，如何平衡工作与家庭关系是夜班管理的重要议题。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工作与家庭平衡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75" r="8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夜班员工可能因疲劳等因素导致工作疏忽，增加生产事故的风险，因此夜班管理对于保障企业安全生产具有重要意义。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夜班管理的挑战与重要性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员工福利政策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为鼓励员工参与夜班工作，企业会提供额外的夜班津贴，通常根据夜班时段和时长进行计算。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夜班津贴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交通补助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餐食补助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考虑到夜班员工可能面临的交通问题，企业提供交通补助以减轻员工的交通费用负担。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夜班期间，企业会提供餐食补助或免费夜宵，确保员工能够得到充足的营养和能量补充。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夜班津贴及补助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企业定期组织夜班员工进行健康检查，以及时发现和预防因夜班工作可能导致的健康问题。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375" r="22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61" r="1726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企业会提供健身设施或健身课程，鼓励员工在休息时间内进行锻炼，保持身体健康。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健身设施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针对夜班工作可能带来的心理压力，企业会提供心理辅导服务，帮助员工缓解压力、保持心理健康。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健康保障措施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休息与娱乐设施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企业为夜班员工提供舒适的休息室，供员工在工作间隙休息和放松。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娱乐设施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企业会提供娱乐设施，如电视、游戏机等，让员工在休息时间内享受娱乐、放松心情。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阅读区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设立阅读区并提供各类书籍、杂志等阅读材料，丰富员工的业余生活、拓宽视野。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假期制度概述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63" r="262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96" r="256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根据国家相关法律法规，员工享有法定节假日休息的权利。在夜班管理中，应确保法定节假日期间员工的休息和补偿。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法定节假日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若因工作需要，员工需在法定节假日期间工作，应给予相应的调休安排，确保员工获得足够的休息时间。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调休安排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法定节假日安排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员工享有带薪年假的权利，具体天数根据公司规定和员工的工作年限而定。夜班员工应享有与其他员工同等的带薪年假待遇。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夜班员工因工作原因产生的加班，应按照公司规定给予相应的调休时间。调休时间的安排和使用应遵循公平、合理的原则。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带薪年假及调休规定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调休规定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带薪年假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786" r="97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请假申请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员工因特殊原因需要请假时，应提前向所在部门提出申请，并说明请假原因、时间及工作安排等事项。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请假审批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请假申请需经过所在部门负责人审批，并根据公司规定的流程进行报批。在审批过程中，应充分考虑夜班员工的工作特点和实际情况。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请假期间的工作安排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在员工请假期间，部门应做好相应的工作安排，确保工作的连续性和稳定性。同时，应保障夜班员工的合法权益，避免因其请假而产生不必要的纠纷。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特殊情况下的请假流程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https://d.book118.com/317201201011006026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2024-08-30T22:53:38.431</cp:lastPrinted>
  <dcterms:created xsi:type="dcterms:W3CDTF">2024-08-30T14:53:38Z</dcterms:created>
  <dcterms:modified xsi:type="dcterms:W3CDTF">2024-08-30T14:53:40Z</dcterms:modified>
</cp:coreProperties>
</file>