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1FD1F-7A7B-460B-95E9-B6F4277C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4F076-A1BF-4554-B6FA-5CF15839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C9F97-4977-466C-AA96-5DB7AEEB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22B86-7598-461A-82CE-468C4D87D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D0283-302D-4CE3-BABF-E3143191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A5855-C009-4321-9F96-A02FD743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2C52C-184A-425F-8D3C-0CAA7416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5131C-F630-4FD0-8B25-16523FC5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485FF-95E7-4D26-A837-13F178C4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6F01F-0CA0-40AB-A696-9558297D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91357-E4F8-4A48-8FB6-71BBC5013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0104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施工现场的电气线路敷设与检修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电气线路敷设概述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施工现场电气线路敷设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电气线路检修基础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施工现场电气线路检修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电气线路敷设概述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电气线路敷设是指将电线、电缆等电气线路按照设计要求，通过一定的方式安装在建筑物或构筑物中，以满足电气设备运行和供电需求。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电气线路敷设是电力系统的重要组成部分，其质量直接关系到电力系统的安全、稳定运行，对于保障人民生命财产安全和社会经济发展具有重要意义。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电气线路敷设的定义与重要性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08" r="2550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电气线路敷设必须始终把安全放在第一位，严格遵守相关安全规定和标准，确保线路安装和使用过程中的安全。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电气线路敷设应符合国家和地方的相关规范和标准，如电气装置安装工程及验收规范等，以确保线路安装质量。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电气线路敷设时应根据实际情况合理布局，考虑到设备、人员、环境等因素，以确保线路安装的合理性和有效性。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电气线路敷设时应考虑到后期维护和检修的需求，尽量选择易于维护和更换的线路敷设方式和材料。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电气线路敷设的基本原则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将电线、电缆等直接安装在墙壁、天花板或地面上，一般采用塑料管、金属管等保护管。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暗敷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将电线、电缆等安装在建筑物或构筑物的内部结构中，一般采用穿管敷设或线槽敷设等方式。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沿桥架敷设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将电线、电缆等安装在桥架上，一般用于大型建筑物或工业厂房内的电气线路敷设。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电气线路敷设的常见方式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施工现场电气线路敷设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制定敷设方案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根据施工图纸和现场实际情况，制定详细的电气线路敷设方案。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准备材料和工具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根据敷设方案，准备所需的电线、电缆、管材、绝缘材料、安装工具等。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检查设备与材料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确保所有设备和材料的质量、规格符合要求，无损坏或老化现象。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567" b="95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线路敷设的具体操作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根据敷设方案，确定电线、电缆的走向和固定位置。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在预定的位置安装电线、电缆支架、吊架等固定件。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按照规定的间距和走向，将电线、电缆敷设在固定件上，确保排列整齐、美观。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将电线、电缆连接到相应的电气设备上，并进行固定，确保连接牢固、稳定。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确定线路路径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安装固定件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敷设电线、电缆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连接与固定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检查线路敷设质量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对已敷设的电线、电缆进行检查，确保无损坏、无松动、无异常现象。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进行电气测试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对线路进行电气测试，包括绝缘电阻测试、耐压试验等，确保电气性能符合要求。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检查连接点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对电线、电缆的连接点进行检查，确保连接牢固、接触良好。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填写记录并验收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对检查和测试结果进行记录，并填写验收报告，报请相关部门或人员进行验收。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敷设后的检查与测试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电气线路检修基础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https://d.book118.com/318000104006006042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2024-09-21T00:00:24.561</cp:lastPrinted>
  <dcterms:created xsi:type="dcterms:W3CDTF">2024-09-20T16:00:24Z</dcterms:created>
  <dcterms:modified xsi:type="dcterms:W3CDTF">2024-09-20T16:00:26Z</dcterms:modified>
</cp:coreProperties>
</file>