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783F15-915E-4DBA-BD11-C628A4006C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7FCFF8-8512-4E36-B8EB-1EC7B4FEF8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6CD577-6794-4BDA-9F7D-D3A52EC0F0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32A068-AFBF-4CFA-A831-89DB0DB96F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DF01FE-6BF9-4CA5-A64B-ACA612A570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C6117F-6A67-4821-83F2-A965121B1B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04617E-B3DC-42AE-8889-34A4A2D77B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D5DD95-329D-4523-B45C-D92028C9BD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0EBEFD-3399-49AC-AB4A-CC983E88B7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AB923A-E0B4-46BF-A2B9-C114AB6D7E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95B82A-33ED-4FF0-B186-A2BE7EAEF1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0200205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《银行业监督管理法》ppt课件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《银行业监督管理法》概述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《银行业监督管理法》的主要内容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《银行业监督管理法》的实施与监督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《银行业监督管理法》的案例分析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《银行业监督管理法》的未来发展与展望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《银行业监督管理法》概述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为了加强对银行业的监督管理，规范监督管理行为，防范化解银行业风险，保障银行业健康发展。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随着银行业的发展和金融市场的开放，银行业风险逐渐显现，为了维护金融稳定和保护消费者权益，需要制定《银行业监督管理法》。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立法目的和背景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立法目的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495" b="1149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银行业监管的重要性和意义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保障银行业稳定发展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通过有效的监管，及时发现和化解银行业风险，确保银行业稳定发展，从而保障整个经济的稳定。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保护消费者权益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通过监管，确保银行业公平、透明、规范地开展业务，防止消费者受到不公平待遇和损失。</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维护金融稳定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银行业的稳定与金融稳定密切相关，有效的银行业监管有助于维护金融稳定，防范系统性风险。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41" r="310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本法适用于在中国境内经国务院银行业监督管理机构批准设立的银行业金融机构及其业务活动。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适用对象</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本法适用于银行业金融机构的设立、变更、终止、业务活动以及审慎经营规则等。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适用范围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《银行业监督管理法》的适用范围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《银行业监督管理法》的主要内容</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确保银行业金融机构的稳健运行，保护存款人和其他客户的合法权益，维护金融市场的公平竞争秩序。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依法、公开、公正、公平。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银行业监管的目标和原则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职责</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制定银行业监管的规则和标准，实施日常监管，对银行业金融机构的风险进行评估、预警和处置。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权限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有权要求银行业金融机构报送报表、资料，进入银行业金融机构进行检查，对违规行为进行处罚。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银行业监管的职责和权限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包括现场检查和非现场监管，对银行业金融机构进行定期或不定期的检查，对其报表、资料进行分析，发现问题及时进行处理。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措施</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采取监管谈话、下发监管函、要求限期整改等方式，对违规行为进行纠正，对风险进行化解。</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手段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银行业监管的措施和手段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《银行业监督管理法》的实施与监督</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https://d.book118.com/318002002055006025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2024-09-02T01:48:16.065</cp:lastPrinted>
  <dcterms:created xsi:type="dcterms:W3CDTF">2024-09-01T17:48:16Z</dcterms:created>
  <dcterms:modified xsi:type="dcterms:W3CDTF">2024-09-01T17:48:18Z</dcterms:modified>
</cp:coreProperties>
</file>