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73774-2C2B-417A-B59A-2A450C07E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12E69-3366-4444-9BC9-88DD56386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8143B-CCB9-401B-AA83-693C0F8A4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29EA89-216C-4022-91AD-A31B78AC7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5EF979-8ADA-43EA-9AC1-8DF01B20E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9CA540-985D-4856-B098-7F1CB4982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CA312D-603D-45F4-ADCD-BF75420A3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3E4A10-B260-42F6-9F06-AF48C70C4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7314B5-2C7C-4770-B098-9CF9009BB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0E343-A869-4523-943D-8EA374DD4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346CC-4A90-4A41-8378-119D386E4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02007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H10114运行手册体系5-航空安全管理手册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汇报人：AA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2024-01-12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航空安全管理概述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航空安全风险管理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航空安全监管与法规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航空安全培训与文化建设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航空安全事故预防与处理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航空安全审计与持续改进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航空安全管理概述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航空安全是保障乘客、机组人员及地面工作人员生命安全的首要任务。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航空安全事关国家形象和对外交往，对于维护国家利益具有重要意义。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安全是航空业发展的基石，只有确保安全，才能赢得公众信任，推动航空业持续健康发展。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4523" r="24523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保障人员生命安全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维护国家形象和利益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促进航空业发展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299" r="302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059" r="300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通过实施科学、规范的安全管理，降低事故发生率，提高航空安全水平。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坚持预防为主、综合治理、依法依规、科学发展的原则，确保航空安全管理的有效性。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航空安全管理的目标和原则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制定明确的安全政策和目标，为航空安全管理提供方向。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识别、评估和控制安全风险，降低事故发生的可能性。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通过内部审核、外部审计等手段，确保安全管理体系的有效运行。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通过培训、宣传等方式，提高全员安全意识，营造良好的安全文化氛围。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安全政策与目标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安全风险管理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安全保证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安全促进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航空安全管理体系的构成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航空安全风险管理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通过定期的安全检查、事故报告分析、员工反馈等方式，及时发现潜在的安全风险。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对识别出的风险进行定性和定量分析，评估其发生的可能性和后果的严重性，以便确定风险等级。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将识别并评估后的风险记录在册，形成风险清单，为后续的风险应对措施制定提供依据。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风险记录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针对潜在的风险，制定相应的预防措施，如完善安全制度、提高员工安全意识等，以降低风险发生的可能性。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对于已经发生或即将发生的风险，迅速采取应急措施，如启动应急预案、组织紧急救援等，以减轻风险带来的损失。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分析风险发生的原因，提出针对性的改进措施，如优化工作流程、改进设备性能等，以防止类似风险再次发生。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根据监测和反馈结果，对风险管理措施进行持续改进和优化，提高风险管理的有效性和效率。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培训与教育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加强员工的安全培训和教育，提高员工的安全意识和风险管理能力，为企业的航空安全提供有力保障。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监测与反馈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定期对风险管理措施的实施效果进行监测和评估，及时反馈存在的问题和不足。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风险管理持续改进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航空安全监管与法规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双边和多边航空安全协议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各国之间通过签订双边或多边协议，加强在航空安全领域的合作和信息共享。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国际民用航空组织（ICAO）法规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ICAO制定并发布了一系列国际民用航空标准和建议措施（SARPs），为各国提供统一的航空安全指导。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国际航空运输协会（IATA）规定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IATA作为全球航空公司的行业协会，制定了关于航空安全、安保和旅客服务等方面的多项规定。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国际航空安全法规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民用航空安全条例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针对民用航空领域的安全管理，详细规定了各项安全标准和监管要求。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航空公司运行合格审定规则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对航空公司进行运行合格审定的法规，确保航空公司具备安全运营能力。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国家层面制定的航空基本法，规定了航空活动的基本原则、管理制度和法律责任等。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9324" r="19324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国家航空安全法规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航空公司建立的安全管理体系，包括风险管理、安全保证和安全促进等方面。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安全管理体系（SMS）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安全运行规章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安全培训和教育制度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安全检查和审计制度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航空公司制定的内部规章，规范公司运行过程中的各项安全操作和管理要求。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航空公司定期开展的安全培训和教育活动，提高员工的安全意识和操作技能。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航空公司对各部门和环节进行定期的安全检查和审计，确保各项安全措施得到有效执行。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航空公司内部安全监管制度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航空安全培训与文化建设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https://d.book118.com/318002007006006032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2024-09-09T05:57:23.506</cp:lastPrinted>
  <dcterms:created xsi:type="dcterms:W3CDTF">2024-09-08T21:57:23Z</dcterms:created>
  <dcterms:modified xsi:type="dcterms:W3CDTF">2024-09-08T21:57:25Z</dcterms:modified>
</cp:coreProperties>
</file>