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4B5C-33B5-4694-9EEE-AE7E3387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8C07B-F9D7-4C82-9532-6675326D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E3039-B41B-4DDE-AE4A-756AA4DD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4A5B7-F7F3-4E7F-AC3B-2325DEEF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77369-640C-472E-8A00-A62D2990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D4294-DE8E-4118-A7DC-90FD6C65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04252-D9BF-40B0-9ACE-C9560DD1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FD83-20B4-4744-AEC5-FE21C327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DF1E8-1BC7-4F39-BFA8-25BEFFEA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2161-D60A-4C4B-9484-FAA3E49A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6658-F95E-4818-B113-6E10DFF1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39" r:id="rId2"/>
    <p:sldLayoutId id="2147484340" r:id="rId3"/>
    <p:sldLayoutId id="2147484341" r:id="rId4"/>
    <p:sldLayoutId id="2147484342" r:id="rId5"/>
    <p:sldLayoutId id="2147484343" r:id="rId6"/>
    <p:sldLayoutId id="2147484344" r:id="rId7"/>
    <p:sldLayoutId id="2147484345" r:id="rId8"/>
    <p:sldLayoutId id="2147484346" r:id="rId9"/>
    <p:sldLayoutId id="2147484347" r:id="rId10"/>
    <p:sldLayoutId id="21474843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201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5S管理在教育机构中的应用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5S管理在教育机构中的应用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5S管理在教育机构中的实施步骤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5S管理在教育机构中的实践案例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5S管理在教育机构中的挑战与对策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5S管理的概念与意义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5S管理的概念与意义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整理（Seiri）：区分要与不要的物品，将不要的物品清除掉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素养（Shitsuke）：培养员工的自律精神，提高整体素质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清洁（Seiketsu）：维护和保持工作场所的整洁，防止污染和异味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整顿（Seiton）：将需要的物品分类放置，并保持整齐有序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清扫（Seiso）：对工作场所进行全面清洁，保持环境整洁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5S管理在教育机构中的重要性</a:t>
            </a:r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促进教育机构可持续发展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提升教学质量与效率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培养学生良好的行为习惯与素养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提高教育机构形象与知名度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营造整洁、舒适的学习环境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5S管理对教育机构的影响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提高教育机构形象与知名度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营造整洁、舒适的学习环境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提升教学质量与效率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培养学生良好的行为习惯与素质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降低教育机构运营成本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1852"/>
          </a:bodyPr>
          <a:lstStyle/>
          <a:p>
            <a:r>
              <a:rPr lang="zh-CN" altLang="en-US"/>
              <a:t>5S管理在教育机构中的应用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整理（Seiri）</a:t>
            </a:r>
            <a:endParaRPr lang="zh-CN" altLang="en-US"/>
          </a:p>
        </p:txBody>
      </p:sp>
      <p:sp>
        <p:nvSpPr>
          <p:cNvPr id="10491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应用范围：教室、办公室、图书馆等场所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实施方法：制定分类标准，明确标识，定期清理无用物品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定义：将教育机构中的物品进行分类、区分、整理，以便快速找到所需物品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目的：提高工作效率，减少浪费，营造整洁有序的工作环境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整顿（Seiton）</a:t>
            </a:r>
            <a:endParaRPr lang="zh-CN" altLang="en-US"/>
          </a:p>
        </p:txBody>
      </p:sp>
      <p:sp>
        <p:nvSpPr>
          <p:cNvPr id="10492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实施方法：定点、定容、定量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注意事项：避免不必要的物品出现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定义：将必要物品放于任何人都能取到的状态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目的：减少寻找时间，提高工作效率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清扫（Seiso）</a:t>
            </a:r>
            <a:endParaRPr lang="zh-CN" altLang="en-US"/>
          </a:p>
        </p:txBody>
      </p:sp>
      <p:sp>
        <p:nvSpPr>
          <p:cNvPr id="1049302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4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定义：清扫是将工作场所内的垃圾和污垢清除，保持工作场所整洁、干净的过程。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0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2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4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目的：通过清扫，可以创造一个干净、整洁的工作环境，提高工作效率和员工的工作满意度。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8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0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2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在教育机构中的应用：教育机构中的清扫工作包括教室、办公室、图书馆等场所的清洁和维护。通过定期清扫，可以保持这些场所的整洁和卫生，为学生和教师提供一个良好的学习和工作环境。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6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8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0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实施方法：教育机构可以制定清扫计划，安排专人负责清扫工作，并定期进行检查和评估。同时，也可以通过宣传和教育，提高员工和学生对于清扫工作的认识和重视程度。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清洁（Seiketsu）</a:t>
            </a:r>
            <a:endParaRPr lang="zh-CN" altLang="en-US"/>
          </a:p>
        </p:txBody>
      </p:sp>
      <p:sp>
        <p:nvSpPr>
          <p:cNvPr id="10493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定义：清洁是指保持工作场所整洁、干净、无灰尘、无垃圾的过程。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目的：通过清洁，可以创造一个干净、整洁的工作环境，提高员工的工作效率和舒适度。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在教育机构中的应用：教育机构中的清洁工作不仅包括教室、办公室、图书馆等场所的清洁，还包括学生和教师的个人卫生和环境卫生。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实施方法：制定清洁计划，明确清洁责任人，定期进行清洁和维护，确保教育机构的卫生和整洁。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素养（Shitsuke）</a:t>
            </a:r>
            <a:endParaRPr lang="zh-CN" altLang="en-US"/>
          </a:p>
        </p:txBody>
      </p:sp>
      <p:sp>
        <p:nvSpPr>
          <p:cNvPr id="10494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定义：素养是指人们在日常工作中所表现出的行为习惯、态度和礼仪等方面的综合体现。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5S管理在教育机构中的应用：通过整理、整顿、清洁、清洁检查和素养五个步骤，教育机构可以营造一个整洁、有序、安全、高效的学习环境，提高师生的素养水平。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素养在教育机构中的重要性：素养不仅关系到师生的身心健康，还影响着整个学校的形象和声誉。一个具备良好素养的学校，能够为学生提供更好的学习体验，提高学校的整体竞争力。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如何提高教育机构中的素养水平：通过制定明确的规章制度，加强师生礼仪教育，开展实践活动等多种方式，可以逐步提高教育机构中的素养水平。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5S管理在教育机构中的实施步骤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制定实施计划</a:t>
            </a:r>
            <a:endParaRPr lang="zh-CN" altLang="en-US"/>
          </a:p>
        </p:txBody>
      </p:sp>
      <p:sp>
        <p:nvSpPr>
          <p:cNvPr id="1049548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监督与检查：建立监督机制，定期对实施情况进行检查和评估，及时发现问题并进行改进。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0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培训员工：对教育机构的员工进行5S管理培训，提高员工的意识和技能水平。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2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实施5S管理：按照计划，逐步实施5S管理，包括整理、整顿、清扫、清洁、素养等方面的工作。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4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明确实施目标：制定具体的5S管理目标，包括提高教育机构环境质量、提高员工工作效率、降低成本等。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6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制定实施计划：根据目标，制定详细的实施计划，包括时间表、人员分工、预算等。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宣传与培训</a:t>
            </a:r>
            <a:endParaRPr lang="zh-CN" altLang="en-US"/>
          </a:p>
        </p:txBody>
      </p:sp>
      <p:sp>
        <p:nvSpPr>
          <p:cNvPr id="10496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培训员工5S管理知识和技能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宣传5S管理理念和意义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制定5S管理标准和规范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建立5S管理监督和考核机制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https://d.book118.com/318002017057006032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Wingdings</vt:lpstr>
      <vt:lpstr>+中文正文</vt:lpstr>
      <vt:lpstr>Office Theme</vt:lpstr>
      <vt:lpstr>5S管理在教育机构中的应用</vt:lpstr>
      <vt:lpstr>目录</vt:lpstr>
      <vt:lpstr>添加章节标题</vt:lpstr>
      <vt:lpstr>5S管理的概念与意义</vt:lpstr>
      <vt:lpstr>5S管理的定义</vt:lpstr>
      <vt:lpstr>5S管理在教育机构中的重要性</vt:lpstr>
      <vt:lpstr>5S管理对教育机构的影响</vt:lpstr>
      <vt:lpstr>5S管理在教育机构中的应用</vt:lpstr>
      <vt:lpstr>整理（Seiri）</vt:lpstr>
      <vt:lpstr>整顿（Seiton）</vt:lpstr>
      <vt:lpstr>清扫（Seiso）</vt:lpstr>
      <vt:lpstr>清洁（Seiketsu）</vt:lpstr>
      <vt:lpstr>素养（Shitsuke）</vt:lpstr>
      <vt:lpstr>5S管理在教育机构中的实施步骤</vt:lpstr>
      <vt:lpstr>制定实施计划</vt:lpstr>
      <vt:lpstr>宣传与培训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2024-09-09T22:10:12.823</cp:lastPrinted>
  <dcterms:created xsi:type="dcterms:W3CDTF">2024-09-09T14:10:12Z</dcterms:created>
  <dcterms:modified xsi:type="dcterms:W3CDTF">2024-09-09T14:10:15Z</dcterms:modified>
</cp:coreProperties>
</file>