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E9BDC-D6A5-464A-92CC-53988BB4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DFE18-E302-4B2C-A47F-35DE7B51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60914-B949-4ED5-86B6-885133D00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6446F-7A6D-40EA-9D68-33AD7F12A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6A771-9C12-4998-BED5-53079147F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6D7C7F-0F7C-4317-9130-DDAE16EA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BB590-27C8-41B9-B4DC-C85C7EBE7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10EA6-6F6E-4010-BBE7-26ADC2715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D04A4-E583-4BBD-95B1-78ED0654D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18389-246A-4E10-B776-2DF904D2D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EC536-E42B-4B1B-ABAF-000301343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03046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护理领导艺术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护理领导风格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护理领导的管理技巧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护理领导的挑战与应对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护理领导的成功案例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01" r="195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87" r="2968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护理领导是指在护理领域中，通过指导和协调团队成员，实现组织目标的过程。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护理领导者在团队中扮演着决策者、协调者、指导者和支持者的角色。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护理领导者应具备高尚的道德品质、良好的沟通能力、强烈的责任心和使命感等基本素质。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护理领导者应具备组织协调能力、决策能力、创新能力、团队协作能力等关键能力。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护理领导的素质与能力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护理领导者通过制定和实施护理计划，确保患者得到高质量的护理服务。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护理领导者通过培训和激励团队成员，提高团队整体素质和凝聚力。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护理领导者通过优化资源配置、提高工作效率，提升组织整体绩效。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护理领导者在护理学科发展中起到引领和推动作用，促进学科的进步和创新。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护理领导的重要性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护理领导风格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民主式领导风格强调团队合作和集体决策，重视员工的参与和意见。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民主式领导会与团队成员共同制定目标，鼓励他们参与决策过程，并积极听取他们的意见和建议。这种领导风格有助于激发员工的积极性和创造力，增强团队的凝聚力和归属感。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民主式领导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权威式领导风格强调领导者的权威和决策能力，领导者会明确指示员工如何完成任务。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权威式领导者通常会设定明确的目标和期望，并给出具体的指示和指导。这种领导风格有助于快速决策和执行，但在一定程度上可能会限制员工的自主性和创新性。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权威式领导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放任式领导风格给予员工高度的自主权和自由度，领导者仅提供必要的支持和资源。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放任式领导者通常会给予员工充分的自由和自主权，不过多干涉他们的具体工作方式。这种领导风格有助于培养员工的自我管理和自我发展能力，但也可能导致工作方向不明确和效率低下。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放任式领导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变革型领导风格注重引领变革、激励员工和创造卓越绩效，领导者积极寻求创新和改进。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变革型领导者通常具有强烈的变革意愿和创新精神，能够激发员工的潜能和创造力，推动团队不断发展和进步。这种领导风格有助于培养员工的成长和发展，提高组织的适应性和竞争力。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护理领导的管理技巧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65" r="3396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判断和决策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护理领导者需要具备快速、准确判断和决策的能力，以便在紧急情况下做出正确的决策。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领导者需要评估风险，并做出基于证据的决策，以最大程度地降低风险并确保患者的安全。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领导者需要制定长期和短期战略规划，以指导护理团队实现组织目标。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https://d.book118.com/318003046013006044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2024-09-23T22:39:20.150</cp:lastPrinted>
  <dcterms:created xsi:type="dcterms:W3CDTF">2024-09-23T14:39:20Z</dcterms:created>
  <dcterms:modified xsi:type="dcterms:W3CDTF">2024-09-23T14:39:22Z</dcterms:modified>
</cp:coreProperties>
</file>