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7834434-ACED-4A37-B70A-0670CB94FA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2B647A1-AF12-4991-B484-9132207CE1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10386DB-90AF-4E4F-B6E6-7145E56CB5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D3D6112-260C-4EBF-9A30-1DBEBCF9DB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67EA1A4-7768-4291-B6E9-6DCA34D4AD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1E530C5-6A24-4442-85C4-4654EB7B0C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CE26414-27AE-4416-933D-16CF778F10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DDCA868-5AC0-46BC-8098-4A3793B611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4C6F256-3491-4777-B39A-50B9CF5297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708B3C9-667E-42E6-8EA4-3237E89A66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1909D68-D979-4B48-97BB-FB37891180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1800307511200602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443552" y="5298017"/>
            <a:ext cx="309880" cy="46037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311557" y="3754267"/>
            <a:ext cx="9379662" cy="0"/>
          </a:xfrm>
          <a:prstGeom prst="line">
            <a:avLst/>
          </a:prstGeom>
          <a:ln w="2857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4" name="AutoShape 4"/>
          <p:cNvSpPr/>
          <p:nvPr/>
        </p:nvSpPr>
        <p:spPr>
          <a:xfrm>
            <a:off x="1311557" y="1950146"/>
            <a:ext cx="9400476" cy="1714909"/>
          </a:xfrm>
          <a:prstGeom prst="rect">
            <a:avLst/>
          </a:prstGeom>
          <a:solidFill>
            <a:srgbClr val="FFFFFF">
              <a:alpha val="19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311557" y="2075454"/>
            <a:ext cx="9400476" cy="146429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4950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充分条件和必要条件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1311557" y="1848443"/>
            <a:ext cx="9379662" cy="0"/>
          </a:xfrm>
          <a:prstGeom prst="line">
            <a:avLst/>
          </a:prstGeom>
          <a:ln w="28575">
            <a:solidFill>
              <a:srgbClr val="FFFFFF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33375" y="3484033"/>
            <a:ext cx="3881973" cy="1001619"/>
          </a:xfrm>
          <a:prstGeom prst="rect">
            <a:avLst/>
          </a:prstGeom>
        </p:spPr>
        <p:txBody>
          <a:bodyPr vert="horz" wrap="non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48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258959" y="2520951"/>
            <a:ext cx="2065299" cy="993775"/>
          </a:xfrm>
          <a:prstGeom prst="rect">
            <a:avLst/>
          </a:prstGeom>
          <a:solidFill>
            <a:srgbClr val="FFFFFF">
              <a:alpha val="18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23781" y="2516293"/>
            <a:ext cx="3335655" cy="10058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8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671623" y="1175236"/>
            <a:ext cx="6516705" cy="4770438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充分条件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必要条件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充分条件与必要条件的比较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充分条件与必要条件在日常生活中的应用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充分条件与必要条件的数学表达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总结与思考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61112" y="2474335"/>
            <a:ext cx="6168948" cy="1714909"/>
          </a:xfrm>
          <a:prstGeom prst="rect">
            <a:avLst/>
          </a:prstGeom>
          <a:solidFill>
            <a:srgbClr val="FFFFFF">
              <a:alpha val="18823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750028" y="2577044"/>
            <a:ext cx="5991116" cy="1509492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充分条件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290034" y="2474335"/>
            <a:ext cx="3067716" cy="1714909"/>
            <a:chOff x="1290034" y="2474335"/>
            <a:chExt cx="3067716" cy="1714909"/>
          </a:xfrm>
        </p:grpSpPr>
        <p:sp>
          <p:nvSpPr>
            <p:cNvPr id="5" name="TextBox 5"/>
            <p:cNvSpPr txBox="1"/>
            <p:nvPr/>
          </p:nvSpPr>
          <p:spPr>
            <a:xfrm>
              <a:off x="1290034" y="2474335"/>
              <a:ext cx="3067716" cy="1714909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cxnSp>
        <p:nvCxnSpPr>
          <p:cNvPr id="6" name="Connector 6"/>
          <p:cNvCxnSpPr/>
          <p:nvPr/>
        </p:nvCxnSpPr>
        <p:spPr>
          <a:xfrm>
            <a:off x="1310956" y="2387805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7" name="Connector 7"/>
          <p:cNvCxnSpPr/>
          <p:nvPr/>
        </p:nvCxnSpPr>
        <p:spPr>
          <a:xfrm>
            <a:off x="1310956" y="4280471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5093" r="15093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在逻辑上，如果A是B的充分条件，那么当A发生或存在时，B必然发生或存在。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充分条件是指某一事件或条件的发生或存在，能够确保另一事件或结果必然发生或存在。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rcRect l="23486" r="23486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如果下雨，那么地面会湿。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如果一个人努力工作，那么他可能会获得晋升。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举例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4385648" y="3298301"/>
            <a:ext cx="7773409" cy="0"/>
          </a:xfrm>
          <a:prstGeom prst="line">
            <a:avLst/>
          </a:prstGeom>
          <a:ln w="14288">
            <a:solidFill>
              <a:schemeClr val="accent2">
                <a:lumMod val="60000"/>
                <a:lumOff val="40000"/>
              </a:schemeClr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3684179" y="3236263"/>
            <a:ext cx="701468" cy="122998"/>
          </a:xfrm>
          <a:prstGeom prst="rect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631268" y="3236263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314020" y="3236263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236382" y="582333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183471" y="582333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866223" y="582333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937851" y="5897569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TextBox 10"/>
          <p:cNvSpPr txBox="1"/>
          <p:nvPr/>
        </p:nvSpPr>
        <p:spPr>
          <a:xfrm>
            <a:off x="3560911" y="1781514"/>
            <a:ext cx="77724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在充分条件的逻辑推理中，如果已知某一事件或条件A的发生或存在，可以推断出另一事件或结果B必然发生或存在。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83471" y="4329642"/>
            <a:ext cx="78105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逻辑表达式为：A -&gt; B。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逻辑推理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61112" y="2474335"/>
            <a:ext cx="6168948" cy="1714909"/>
          </a:xfrm>
          <a:prstGeom prst="rect">
            <a:avLst/>
          </a:prstGeom>
          <a:solidFill>
            <a:srgbClr val="FFFFFF">
              <a:alpha val="18823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750028" y="2577044"/>
            <a:ext cx="5991116" cy="1509492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必要条件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290034" y="2474335"/>
            <a:ext cx="3067716" cy="1714909"/>
            <a:chOff x="1290034" y="2474335"/>
            <a:chExt cx="3067716" cy="1714909"/>
          </a:xfrm>
        </p:grpSpPr>
        <p:sp>
          <p:nvSpPr>
            <p:cNvPr id="5" name="TextBox 5"/>
            <p:cNvSpPr txBox="1"/>
            <p:nvPr/>
          </p:nvSpPr>
          <p:spPr>
            <a:xfrm>
              <a:off x="1290034" y="2474335"/>
              <a:ext cx="3067716" cy="1714909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cxnSp>
        <p:nvCxnSpPr>
          <p:cNvPr id="6" name="Connector 6"/>
          <p:cNvCxnSpPr/>
          <p:nvPr/>
        </p:nvCxnSpPr>
        <p:spPr>
          <a:xfrm>
            <a:off x="1310956" y="2387805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7" name="Connector 7"/>
          <p:cNvCxnSpPr/>
          <p:nvPr/>
        </p:nvCxnSpPr>
        <p:spPr>
          <a:xfrm>
            <a:off x="1310956" y="4280471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90" r="90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必要条件是指某件事情发生所必须具备的条件，缺少这个条件，该事情将无法发生。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必要条件通常用于逻辑推理和条件判断，是逻辑学中的重要概念。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1415327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例如，要成为一名优秀的运动员，必须具备健康的身体、良好的体能和坚持不懈的训练。其中，健康的身体、良好的体能和坚持不懈的训练就是成为优秀运动员的必要条件。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3711304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在数学中，如果一个三角形要成为一个等腰三角形，必须满足两边相等这一条件，这是等腰三角形的必要条件。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" name="AutoShape 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TextBox 2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举例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54963" y="1766626"/>
            <a:ext cx="4577476" cy="143865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在逻辑推理中，必要条件可以用来进行逆向推理，即从结果出发，逆向寻找导致该结果所必须具备的条件。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89593" y="4439331"/>
            <a:ext cx="4519030" cy="143865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例如，在法律逻辑中，要判定一个人是否有罪，需要考虑是否存在导致该结果的必要条件，如证据确凿、符合法律规定等。如果这些必要条件得到满足，则可以判定该人有罪。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617602" y="3306002"/>
            <a:ext cx="701468" cy="122998"/>
          </a:xfrm>
          <a:prstGeom prst="rect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 vert="horz" wrap="square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450"/>
              </a:spcBef>
              <a:defRPr/>
            </a:pP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64691" y="3306002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247443" y="3306002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1319071" y="3368040"/>
            <a:ext cx="6434912" cy="0"/>
          </a:xfrm>
          <a:prstGeom prst="line">
            <a:avLst/>
          </a:prstGeom>
          <a:ln w="14288">
            <a:solidFill>
              <a:schemeClr val="accent2">
                <a:lumMod val="60000"/>
                <a:lumOff val="40000"/>
              </a:schemeClr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8" name="AutoShape 8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1585874" y="6029346"/>
            <a:ext cx="6153656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2" name="Picture 12"/>
          <p:cNvPicPr>
            <a:picLocks noChangeAspect="1"/>
          </p:cNvPicPr>
          <p:nvPr/>
        </p:nvPicPr>
        <p:blipFill>
          <a:blip r:embed="rId2">
            <a:alphaModFix amt="70000"/>
          </a:blip>
          <a:srcRect l="23750" r="2375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逻辑推理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61112" y="2474335"/>
            <a:ext cx="6168948" cy="1714909"/>
          </a:xfrm>
          <a:prstGeom prst="rect">
            <a:avLst/>
          </a:prstGeom>
          <a:solidFill>
            <a:srgbClr val="FFFFFF">
              <a:alpha val="18823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750028" y="2577044"/>
            <a:ext cx="5991116" cy="1509492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充分条件与必要条件的比较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290034" y="2474335"/>
            <a:ext cx="3067716" cy="1714909"/>
            <a:chOff x="1290034" y="2474335"/>
            <a:chExt cx="3067716" cy="1714909"/>
          </a:xfrm>
        </p:grpSpPr>
        <p:sp>
          <p:nvSpPr>
            <p:cNvPr id="5" name="TextBox 5"/>
            <p:cNvSpPr txBox="1"/>
            <p:nvPr/>
          </p:nvSpPr>
          <p:spPr>
            <a:xfrm>
              <a:off x="1290034" y="2474335"/>
              <a:ext cx="3067716" cy="1714909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cxnSp>
        <p:nvCxnSpPr>
          <p:cNvPr id="6" name="Connector 6"/>
          <p:cNvCxnSpPr/>
          <p:nvPr/>
        </p:nvCxnSpPr>
        <p:spPr>
          <a:xfrm>
            <a:off x="1310956" y="2387805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7" name="Connector 7"/>
          <p:cNvCxnSpPr/>
          <p:nvPr/>
        </p:nvCxnSpPr>
        <p:spPr>
          <a:xfrm>
            <a:off x="1310956" y="4280471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如果条件A存在，那么结果B一定存在。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充分条件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如果结果B存在，那么条件A一定存在。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必要条件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定义上的比较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在决策制定中，充分条件可以帮助我们判断某个决策是否可行，如果某个条件满足了，就可以做出决策。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在决策制定中，必要条件可以作为决策的前提，如果没有满足必要条件，就无法做出决策。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应用上的比较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必要条件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充分条件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https://d.book118.com/318003075112006024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A0237"/>
      </a:lt1>
      <a:dk2>
        <a:srgbClr val="E4E7FF"/>
      </a:dk2>
      <a:lt2>
        <a:srgbClr val="000000"/>
      </a:lt2>
      <a:accent1>
        <a:srgbClr val="609FFF"/>
      </a:accent1>
      <a:accent2>
        <a:srgbClr val="0F8BFF"/>
      </a:accent2>
      <a:accent3>
        <a:srgbClr val="5A44DF"/>
      </a:accent3>
      <a:accent4>
        <a:srgbClr val="A495FF"/>
      </a:accent4>
      <a:accent5>
        <a:srgbClr val="9AA4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46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2024-08-31T23:37:02.218</cp:lastPrinted>
  <dcterms:created xsi:type="dcterms:W3CDTF">2024-08-31T15:37:02Z</dcterms:created>
  <dcterms:modified xsi:type="dcterms:W3CDTF">2024-08-31T15:37:04Z</dcterms:modified>
</cp:coreProperties>
</file>