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CBB735-0A11-4A0C-B91F-1256F54FA6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01A173-79B2-418E-A5BC-4FE8E4765F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AEEA38-1D80-48A8-8B5D-A20BC49B70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BB18EAC-54DA-41A9-A338-9E537F2317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4421E4F-610B-4BC5-9386-401112300B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D7FE880-E9F9-45B9-90D0-ED8F2A7523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655DBCF-6ED8-4265-B9FC-D0606C6802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31EF70-9319-4199-839F-297B6771C2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528AAF6-3EA4-4D62-9EEA-80E9C9FD57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B5CB69-2440-4519-8AC7-DDF56ED508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497377-68FC-4D61-9D88-359EEADE97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18004074063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共建和谐社会垃圾分类的社会意义</a:t>
            </a:r>
          </a:p>
        </p:txBody>
      </p:sp>
      <p:sp>
        <p:nvSpPr>
          <p:cNvPr id="3" name="AutoShape 3"/>
          <p:cNvSpPr/>
          <p:nvPr/>
        </p:nvSpPr>
        <p:spPr>
          <a:xfrm>
            <a:off x="878191" y="4363593"/>
            <a:ext cx="2414501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539184" y="4354068"/>
            <a:ext cx="235091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36022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689387" y="6072206"/>
            <a:ext cx="229743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001074" y="877515"/>
            <a:ext cx="2792730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73390" y="1191132"/>
            <a:ext cx="6278486" cy="532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垃圾分类背景与现状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垃圾分类的社会意义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垃圾分类实施策略与措施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垃圾分类成功案例分享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面临挑战及解决路径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未来展望与可持续发展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垃圾分类背景与现状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43" r="3034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3511" r="1351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随着城市化进程和人口增长，垃圾产量逐年攀升，给城市环境带来巨大压力。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垃圾产量逐年增长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垃圾随意堆放和填埋会导致土壤、水源和空气污染，严重影响生态环境和人类健康。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垃圾对环境的危害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垃圾产量及危害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122" b="512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发达国家如日本、德国等已实施严格的垃圾分类制度，通过源头分类、专业回收等方式，实现了垃圾减量化和资源化。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近年来，我国多个城市开始试点垃圾分类，通过政府引导、社区推动等措施，逐步提高居民垃圾分类意识。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国内外垃圾分类现状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国内垃圾分类进展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国外垃圾分类经验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国家层面政策支持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国家出台《生活垃圾分类制度实施方案》等相关政策，明确垃圾分类的目标、原则和实施路径。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地方政府积极推动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各地政府结合实际制定具体实施方案，通过法规约束、经济激励等手段推动垃圾分类工作落实。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188" r="23188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政策法规推动力度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垃圾分类的社会意义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407" b="40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10411" r="1041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854" b="7854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促进资源回收利用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可回收资源的有效利用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通过垃圾分类，将可回收的废弃物如废纸、废塑料、废金属等有效分离出来，实现资源的再利用，节约原材料，减少能源消耗。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有害垃圾的安全处理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分类收集有害垃圾，如废电池、废灯管等，确保它们得到安全、专业的处理，防止对环境和人体健康造成潜在危害。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厨余垃圾的生物降解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将厨余垃圾单独分类，通过生物降解等方式转化为有机肥料或生物燃气，实现资源的循环利用。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14282" b="14282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通过垃圾分类，减少需要填埋处理的垃圾量，延长填埋场的使用寿命，减少土地资源的占用。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减少垃圾填埋量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分类后的垃圾焚烧时，由于成分相对单一，可以降低焚烧产生的有毒有害气体排放，减轻对大气环境的污染。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降低垃圾焚烧污染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垃圾分类可以减少垃圾在堆放和填埋过程中产生的渗滤液，降低对土壤和水体的污染风险。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控制垃圾渗滤液污染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减轻环境压力与污染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667" r="13667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通过垃圾分类的推广和实践，让居民更加关注环境问题，了解垃圾对环境的危害，从而增强环保意识。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增强环保意识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垃圾分类需要居民在日常生活中养成分类投放的习惯，这种习惯的养成有助于培养居民的环保素养和责任感。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培养环保习惯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垃圾分类不仅需要政府的推动和引导，更需要社会各界的广泛参与。通过垃圾分类的实践，可以推动社会各界更加积极地参与到环保事业中来。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推动社会参与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提升居民环保意识和素养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垃圾分类实施策略与措施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政府应制定和完善垃圾分类相关法规和政策，明确分类标准、投放方式、收运和处理等要求，为垃圾分类提供法制保障。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政策引导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通过媒体宣传、社区活动、学校教育等多种途径，普及垃圾分类知识，提高公众对垃圾分类的认知度和参与度。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宣传教育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917" r="1691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加强对垃圾分类投放、收运和处理等环节的执法监管，确保垃圾分类工作落到实处，对违反规定的行为进行处罚和曝光。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执法监管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政府层面：政策引导、宣传教育、执法监管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企业应加大科技研发力度，推动垃圾分类技术创新，提高分类效率和资源利用率，降低处理成本。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0010" r="1001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产业链整合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7167" r="171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市场拓展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3292" r="132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通过整合上下游产业链资源，形成垃圾分类处理的全产业链模式，实现资源优化配置和循环利用。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积极开拓垃圾分类市场，推广先进的垃圾分类技术和装备，提高市场占有率和企业竞争力。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企业层面：技术创新、产业链整合、市场拓展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https://d.book118.com/318004074063006033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41400"/>
      </a:dk1>
      <a:lt1>
        <a:srgbClr val="F0FFD9"/>
      </a:lt1>
      <a:dk2>
        <a:srgbClr val="000000"/>
      </a:dk2>
      <a:lt2>
        <a:srgbClr val="FFFFFF"/>
      </a:lt2>
      <a:accent1>
        <a:srgbClr val="2C4A1E"/>
      </a:accent1>
      <a:accent2>
        <a:srgbClr val="29701D"/>
      </a:accent2>
      <a:accent3>
        <a:srgbClr val="6FBD2F"/>
      </a:accent3>
      <a:accent4>
        <a:srgbClr val="93BD42"/>
      </a:accent4>
      <a:accent5>
        <a:srgbClr val="B6C431"/>
      </a:accent5>
      <a:accent6>
        <a:srgbClr val="C8E06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2024-09-11T11:43:39.944</cp:lastPrinted>
  <dcterms:created xsi:type="dcterms:W3CDTF">2024-09-11T03:43:39Z</dcterms:created>
  <dcterms:modified xsi:type="dcterms:W3CDTF">2024-09-11T03:43:42Z</dcterms:modified>
</cp:coreProperties>
</file>