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748D0-1086-4FE2-85FF-408507FEA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2E99D-7302-4F54-811B-1C8F8FBBB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83AAF-022B-4034-94EB-334E28456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1838F4-77BD-4FF0-8FE6-C84530E22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38F7C5-6796-46D1-9347-9A7655EE4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06F21F-111E-4A33-B379-9B36689F2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149F6E-8B59-47D8-AFE4-61355A774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D0F48E-750C-4290-951F-FBA732F36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210E98-7B3D-4FB6-AD6E-54C5EE19F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49772-FD10-4364-8020-B8906BE49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13550-FE05-481F-8DED-DCF4C2FD4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1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0413611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区市场监督管理局年工作总结和下半年工作思路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上半年工作总结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下半年工作思路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市场监管工作展望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上半年工作总结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完成情况概述</a:t>
            </a:r>
          </a:p>
        </p:txBody>
      </p:sp>
      <p:sp>
        <p:nvSpPr>
          <p:cNvPr id="6" name="AutoShape 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完成全年工作目标的XX%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7742" b="774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重点工作目标完成情况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工作目标完成情况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8125" r="181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完成企业年报公示率达到XX%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21500" r="21500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完成食品抽检任务XX批次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完成特种设备安全检查XX家次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工作目标完成情况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未完成目标分析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部分工作目标未能按期完成，主要是由于人力和物力资源不足，以及外部环境变化的影响。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工作目标完成情况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强化了市场监管力度，提高了市场秩序的规范化水平。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加强了食品安全监管，保障了人民群众的饮食安全。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优化了企业服务，促进了市场主体的发展壮大。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成果一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成果二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成果三</a:t>
            </a:r>
          </a:p>
        </p:txBody>
      </p:sp>
      <p:sp>
        <p:nvSpPr>
          <p:cNvPr id="17" name="Freeform 17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</p:txBody>
      </p:sp>
      <p:sp>
        <p:nvSpPr>
          <p:cNvPr id="42" name="AutoShape 42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869006" y="1713859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4211896" y="1713859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问题二</a:t>
            </a:r>
          </a:p>
        </p:txBody>
      </p:sp>
      <p:sp>
        <p:nvSpPr>
          <p:cNvPr id="46" name="AutoShape 46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7384387" y="1713859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问题三</a:t>
            </a:r>
          </a:p>
        </p:txBody>
      </p:sp>
      <p:sp>
        <p:nvSpPr>
          <p:cNvPr id="48" name="AutoShape 48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2626936" y="4706736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部分工作人员的综合素质和专业能力有待提高。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5797713" y="4706736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监管手段和方式需要进一步创新和完善。</a:t>
            </a:r>
          </a:p>
        </p:txBody>
      </p:sp>
      <p:sp>
        <p:nvSpPr>
          <p:cNvPr id="52" name="AutoShape 52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8969347" y="4706736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与其他部门的协同配合需要进一步加强。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下半年工作思路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提升市场监管效能，优化营商环境，保障消费者权益。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制定并实施市场监管改革方案，加强与相关部门的协作，推进信息化建设。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工作目标与计划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1844" r="3184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18666" r="1866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重点工作任务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深化商事制度改革，简化企业开办流程。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强化产品质量监管，加大执法力度，打击假冒伪劣产品。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完善消费者权益保护机制，加强12315投诉举报平台建设。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推进企业信用体系建设，建立企业信用奖惩机制。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8237" r="8237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加强组织领导，明确责任分工，确保各项工作任务落实到位。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加大宣传力度，提高市场主体和消费者的法律意识。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加强队伍建设，提高监管人员的业务素质和执法水平。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完善考核评价机制，对重点工作任务进行跟踪督查和评估。</a:t>
            </a:r>
            <a:endParaRPr lang="en-US" sz="1100"/>
          </a:p>
        </p:txBody>
      </p:sp>
      <p:sp>
        <p:nvSpPr>
          <p:cNvPr id="16" name="TextBox 16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https://d.book118.com/318004136117006047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2024-09-29T04:11:39.045</cp:lastPrinted>
  <dcterms:created xsi:type="dcterms:W3CDTF">2024-09-28T20:11:39Z</dcterms:created>
  <dcterms:modified xsi:type="dcterms:W3CDTF">2024-09-28T20:11:41Z</dcterms:modified>
</cp:coreProperties>
</file>