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BDB10-41D4-47B4-8950-CA30C74A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FD477-C0FC-4216-B8D7-8F85FAAC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7A36C-3C4F-414B-BD9A-5C0D462C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67C65-B8AA-497B-B7F6-487DF08B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127EF-D74E-4C6A-89C7-6D44FDD88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F34B9-75A5-42FF-8AEF-BA6F9DB87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9D84A-130D-43EC-8120-5B0B4A2ED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B5FBD-802E-41EA-967D-B7D277DEC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A7C4F-2E4B-4EE5-9495-A1308C85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C1791-8BA9-4C18-A460-D3B83EE7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12602-DC54-43A3-905E-F2DACFBEA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5117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现代物流管理供应销售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物流管理概述与基本原理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仓储与库存优化技术探讨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运输配送模式创新与实践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销售物流管理与客户服务提升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信息技术在现代物流中应用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物流管理概述与基本原理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28" b="2812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30" b="3473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物流管理对于降低企业成本、提高服务水平、增强企业竞争力具有重要意义。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物流管理是指在供应链中规划、组织、指挥、协调、控制和监督物流活动的过程，以确保物资从供应地到接收地的有效流动。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指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供应链包括供应商、制造商、分销商、零售商和最终用户等组成部分，这些部分通过物流活动相互连接。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供应链组成部分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供应链概念及组成部分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现代物流正朝着智能化、信息化、网络化、柔性化、标准化和社会化的方向发展。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现代物流面临着成本压力、客户需求多样化、环境保护要求提高、技术更新换代快速等挑战。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信息化原理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利用现代信息技术手段，实现物流信息的快速传递和共享，提高物流效率。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制定和实施统一的物流标准，促进物流活动的规范化和高效化。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将物流系统看作一个整体，注重各要素之间的内在联系和相互影响，以实现整体最优。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柔性化原理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根据市场环境和客户需求的变化，灵活调整物流策略和运作方式，以适应不确定性的要求。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基本原理在实践中应用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采购流程梳理与优化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简化采购流程，提高采购效率，降低采购成本。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电子化采购系统应用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利用电子化采购系统，实现采购流程的自动化、信息化和智能化。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集中采购与分散采购相结合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根据物料特性和采购规模，合理选择集中采购或分散采购方式。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成本控制方法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通过价格谈判、合同管理、质量控制等手段，有效控制采购成本。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采购流程优化及成本控制方法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供应商评估指标体系建立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从质量、价格、交货期、服务等方面建立全面的供应商评估指标体系。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供应商分类管理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根据供应商的综合评估结果，对供应商进行合理分类，实施差异化管理。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供应商动态调整机制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根据市场变化和供应商表现，及时调整供应商队伍，保持供应商队伍的竞争力和活力。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供应商选择评估标准制定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明确战略合作伙伴的选择标准，注重长期合作和共同发展。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战略合作伙伴选择标准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与战略合作伙伴签订长期合作协议，明确双方的权利和义务。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战略合作协议签订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加强战略合作项目的管理和协调，确保合作项目的顺利实施。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战略合作项目管理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定期对战略合作绩效进行评估，及时发现问题并采取措施进行改进。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战略合作绩效评估与改进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供应商风险识别与评估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对供应商可能存在的风险进行识别和评估，制定相应的风险防范措施。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采购合同风险管理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加强采购合同的审核和管理，防范合同风险。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供应商履约风险管理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对供应商履约情况进行跟踪和监督，及时发现和解决履约风险。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供应链中断风险管理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制定供应链中断应急预案，提高应对供应链中断风险的能力。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仓储与库存优化技术探讨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仓储设施规划应满足企业生产和经营需求，合理布局仓库、货位、道路等设施。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在满足仓储需求的前提下，力求降低仓储成本，提高仓储设施利用率。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确保仓储设施符合安全规范，防止火灾、盗窃等安全事故发生。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仓储设施规划应考虑环保、节能等因素，实现可持续发展。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仓储设施规划与布局原则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根据库存物品的重要性和价值，将库存物品分为A、B、C三类，针对不同类别采取不同的库存控制策略。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当库存量下降到预定的最低库存量时，按规定数量进行订货的方法。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按预先确定的订货间隔期间进行订货的方法。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通过平衡采购进货成本和保管仓储成本核算，以实现总库存成本最低的最佳订货量。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6" r="14646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先进先出（FIFO）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先入库的存货先发出，使库存存货保持最新状态，减少过期、变质等损失。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后进先出（LIFO）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后入库的存货先发出，适用于价格不断上涨的情况，降低库存成本。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应用场景选择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根据企业实际情况和存货特性，合理选择FIFO或LIFO进行库存管理。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先进先出(FIFO)和后进先出(LIFO)应用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https://d.book118.com/318005117004006042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2024-09-20T23:15:43.743</cp:lastPrinted>
  <dcterms:created xsi:type="dcterms:W3CDTF">2024-09-20T15:15:43Z</dcterms:created>
  <dcterms:modified xsi:type="dcterms:W3CDTF">2024-09-20T15:15:45Z</dcterms:modified>
</cp:coreProperties>
</file>