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442D92-1171-41B9-8230-660EE3225C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6BA031-8D54-4A5D-A3A4-48F6B8D4E3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F5D32B-7C00-460B-80C6-37563D364C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6BEA0DF-5FC1-4207-9BCD-2E64666493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E879797-1FA8-4173-8672-8690140C23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A57135B-804F-4451-8190-2CC10A9F2C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3411B69-DBE8-41EE-918C-29CBE75357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0371A05-213D-4448-B92C-14E44E1279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E717E7D-30AD-4D17-BAA0-5033E5615B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C69C0F-DFAB-4D8E-B485-0E178B2B57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053A54-B983-495F-950B-A22F6E825E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18006014010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89199" y="1872544"/>
            <a:ext cx="6402705" cy="19773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4950" b="1">
                <a:solidFill>
                  <a:srgbClr val="1B1B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护理服务明星自我推介</a:t>
            </a:r>
          </a:p>
        </p:txBody>
      </p:sp>
      <p:sp>
        <p:nvSpPr>
          <p:cNvPr id="3" name="AutoShape 3"/>
          <p:cNvSpPr/>
          <p:nvPr/>
        </p:nvSpPr>
        <p:spPr>
          <a:xfrm>
            <a:off x="3887301" y="4906518"/>
            <a:ext cx="2473866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rgbClr val="1B1B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汇报人：文小库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497278" y="4906518"/>
            <a:ext cx="2419908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rgbClr val="1B1B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2024-01-14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240326" y="276691"/>
            <a:ext cx="1591602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2023-2026</a:t>
            </a: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2275078" y="276691"/>
            <a:ext cx="1326473" cy="38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ONE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727882" y="229066"/>
            <a:ext cx="1944455" cy="48357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KEEP VIEW</a:t>
            </a:r>
          </a:p>
        </p:txBody>
      </p:sp>
      <p:sp>
        <p:nvSpPr>
          <p:cNvPr id="8" name="AutoShape 8"/>
          <p:cNvSpPr/>
          <p:nvPr/>
        </p:nvSpPr>
        <p:spPr>
          <a:xfrm>
            <a:off x="1634706" y="6115727"/>
            <a:ext cx="2473866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81391" y="6099640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https://wenku.baidu.com</a:t>
            </a:r>
            <a:endParaRPr lang="en-US" sz="1100"/>
          </a:p>
        </p:txBody>
      </p:sp>
      <p:sp>
        <p:nvSpPr>
          <p:cNvPr id="10" name="TextBox 10"/>
          <p:cNvSpPr txBox="1"/>
          <p:nvPr/>
        </p:nvSpPr>
        <p:spPr>
          <a:xfrm rot="5400000">
            <a:off x="-676021" y="2093383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WENKU DESIGN</a:t>
            </a:r>
          </a:p>
        </p:txBody>
      </p:sp>
      <p:sp>
        <p:nvSpPr>
          <p:cNvPr id="11" name="TextBox 11"/>
          <p:cNvSpPr txBox="1"/>
          <p:nvPr/>
        </p:nvSpPr>
        <p:spPr>
          <a:xfrm rot="5400000">
            <a:off x="-676021" y="4473998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WENKU DESIGN</a:t>
            </a:r>
          </a:p>
        </p:txBody>
      </p:sp>
      <p:sp>
        <p:nvSpPr>
          <p:cNvPr id="12" name="TextBox 12"/>
          <p:cNvSpPr txBox="1"/>
          <p:nvPr/>
        </p:nvSpPr>
        <p:spPr>
          <a:xfrm rot="5400000">
            <a:off x="10736030" y="1726811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WENKU DESIGN</a:t>
            </a:r>
          </a:p>
        </p:txBody>
      </p:sp>
      <p:sp>
        <p:nvSpPr>
          <p:cNvPr id="13" name="TextBox 13"/>
          <p:cNvSpPr txBox="1"/>
          <p:nvPr/>
        </p:nvSpPr>
        <p:spPr>
          <a:xfrm rot="5400000">
            <a:off x="10736030" y="4107427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WENKU DESIGN</a:t>
            </a:r>
          </a:p>
        </p:txBody>
      </p:sp>
      <p:sp>
        <p:nvSpPr>
          <p:cNvPr id="14" name="TextBox 14"/>
          <p:cNvSpPr txBox="1"/>
          <p:nvPr/>
        </p:nvSpPr>
        <p:spPr>
          <a:xfrm rot="5400000">
            <a:off x="10736030" y="6555761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WENKU 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838194" y="2335530"/>
            <a:ext cx="906780" cy="2186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767584" y="3307080"/>
            <a:ext cx="1859280" cy="281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255707" y="1292542"/>
            <a:ext cx="7275309" cy="42729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自我介绍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护理服务理念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护理服务经验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未来发展计划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结语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自我介绍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821867" y="3896294"/>
            <a:ext cx="2573020" cy="2567940"/>
          </a:xfrm>
          <a:custGeom>
            <a:rect l="l" t="t" r="r" b="b"/>
            <a:pathLst>
              <a:path w="110" h="110">
                <a:moveTo>
                  <a:pt x="56" y="0"/>
                </a:moveTo>
                <a:cubicBezTo>
                  <a:pt x="71" y="0"/>
                  <a:pt x="85" y="6"/>
                  <a:pt x="95" y="16"/>
                </a:cubicBezTo>
                <a:cubicBezTo>
                  <a:pt x="105" y="26"/>
                  <a:pt x="111" y="40"/>
                  <a:pt x="111" y="55"/>
                </a:cubicBezTo>
                <a:cubicBezTo>
                  <a:pt x="111" y="71"/>
                  <a:pt x="105" y="84"/>
                  <a:pt x="95" y="94"/>
                </a:cubicBezTo>
                <a:cubicBezTo>
                  <a:pt x="85" y="104"/>
                  <a:pt x="71" y="111"/>
                  <a:pt x="56" y="111"/>
                </a:cubicBezTo>
                <a:cubicBezTo>
                  <a:pt x="40" y="111"/>
                  <a:pt x="27" y="104"/>
                  <a:pt x="16" y="94"/>
                </a:cubicBezTo>
                <a:cubicBezTo>
                  <a:pt x="6" y="84"/>
                  <a:pt x="0" y="71"/>
                  <a:pt x="0" y="55"/>
                </a:cubicBezTo>
                <a:cubicBezTo>
                  <a:pt x="0" y="40"/>
                  <a:pt x="6" y="26"/>
                  <a:pt x="16" y="16"/>
                </a:cubicBezTo>
                <a:cubicBezTo>
                  <a:pt x="27" y="6"/>
                  <a:pt x="40" y="0"/>
                  <a:pt x="56" y="0"/>
                </a:cubicBezTo>
                <a:close/>
                <a:moveTo>
                  <a:pt x="51" y="100"/>
                </a:moveTo>
                <a:cubicBezTo>
                  <a:pt x="51" y="87"/>
                  <a:pt x="51" y="87"/>
                  <a:pt x="51" y="87"/>
                </a:cubicBezTo>
                <a:cubicBezTo>
                  <a:pt x="47" y="87"/>
                  <a:pt x="42" y="86"/>
                  <a:pt x="38" y="85"/>
                </a:cubicBezTo>
                <a:cubicBezTo>
                  <a:pt x="39" y="87"/>
                  <a:pt x="40" y="88"/>
                  <a:pt x="40" y="89"/>
                </a:cubicBezTo>
                <a:cubicBezTo>
                  <a:pt x="43" y="94"/>
                  <a:pt x="47" y="98"/>
                  <a:pt x="51" y="100"/>
                </a:cubicBezTo>
                <a:close/>
                <a:moveTo>
                  <a:pt x="51" y="77"/>
                </a:moveTo>
                <a:cubicBezTo>
                  <a:pt x="51" y="60"/>
                  <a:pt x="51" y="60"/>
                  <a:pt x="51" y="60"/>
                </a:cubicBezTo>
                <a:cubicBezTo>
                  <a:pt x="33" y="60"/>
                  <a:pt x="33" y="60"/>
                  <a:pt x="33" y="60"/>
                </a:cubicBezTo>
                <a:cubicBezTo>
                  <a:pt x="33" y="65"/>
                  <a:pt x="34" y="70"/>
                  <a:pt x="35" y="75"/>
                </a:cubicBezTo>
                <a:cubicBezTo>
                  <a:pt x="40" y="76"/>
                  <a:pt x="45" y="77"/>
                  <a:pt x="51" y="77"/>
                </a:cubicBezTo>
                <a:close/>
                <a:moveTo>
                  <a:pt x="51" y="50"/>
                </a:moveTo>
                <a:cubicBezTo>
                  <a:pt x="51" y="33"/>
                  <a:pt x="51" y="33"/>
                  <a:pt x="51" y="33"/>
                </a:cubicBezTo>
                <a:cubicBezTo>
                  <a:pt x="45" y="34"/>
                  <a:pt x="40" y="34"/>
                  <a:pt x="35" y="36"/>
                </a:cubicBezTo>
                <a:cubicBezTo>
                  <a:pt x="34" y="40"/>
                  <a:pt x="33" y="45"/>
                  <a:pt x="33" y="50"/>
                </a:cubicBezTo>
                <a:cubicBezTo>
                  <a:pt x="51" y="50"/>
                  <a:pt x="51" y="50"/>
                  <a:pt x="51" y="50"/>
                </a:cubicBezTo>
                <a:close/>
                <a:moveTo>
                  <a:pt x="51" y="24"/>
                </a:moveTo>
                <a:cubicBezTo>
                  <a:pt x="51" y="10"/>
                  <a:pt x="51" y="10"/>
                  <a:pt x="51" y="10"/>
                </a:cubicBezTo>
                <a:cubicBezTo>
                  <a:pt x="47" y="12"/>
                  <a:pt x="43" y="16"/>
                  <a:pt x="40" y="22"/>
                </a:cubicBezTo>
                <a:cubicBezTo>
                  <a:pt x="40" y="23"/>
                  <a:pt x="39" y="24"/>
                  <a:pt x="38" y="25"/>
                </a:cubicBezTo>
                <a:cubicBezTo>
                  <a:pt x="42" y="24"/>
                  <a:pt x="47" y="24"/>
                  <a:pt x="51" y="24"/>
                </a:cubicBezTo>
                <a:close/>
                <a:moveTo>
                  <a:pt x="61" y="10"/>
                </a:moveTo>
                <a:cubicBezTo>
                  <a:pt x="61" y="24"/>
                  <a:pt x="61" y="24"/>
                  <a:pt x="61" y="24"/>
                </a:cubicBezTo>
                <a:cubicBezTo>
                  <a:pt x="65" y="24"/>
                  <a:pt x="69" y="24"/>
                  <a:pt x="73" y="25"/>
                </a:cubicBezTo>
                <a:cubicBezTo>
                  <a:pt x="72" y="24"/>
                  <a:pt x="72" y="23"/>
                  <a:pt x="71" y="22"/>
                </a:cubicBezTo>
                <a:cubicBezTo>
                  <a:pt x="68" y="16"/>
                  <a:pt x="65" y="12"/>
                  <a:pt x="61" y="10"/>
                </a:cubicBezTo>
                <a:close/>
                <a:moveTo>
                  <a:pt x="61" y="33"/>
                </a:moveTo>
                <a:cubicBezTo>
                  <a:pt x="61" y="50"/>
                  <a:pt x="61" y="50"/>
                  <a:pt x="61" y="50"/>
                </a:cubicBezTo>
                <a:cubicBezTo>
                  <a:pt x="79" y="50"/>
                  <a:pt x="79" y="50"/>
                  <a:pt x="79" y="50"/>
                </a:cubicBezTo>
                <a:cubicBezTo>
                  <a:pt x="78" y="45"/>
                  <a:pt x="78" y="40"/>
                  <a:pt x="77" y="36"/>
                </a:cubicBezTo>
                <a:cubicBezTo>
                  <a:pt x="72" y="34"/>
                  <a:pt x="66" y="34"/>
                  <a:pt x="61" y="33"/>
                </a:cubicBezTo>
                <a:close/>
                <a:moveTo>
                  <a:pt x="61" y="60"/>
                </a:moveTo>
                <a:cubicBezTo>
                  <a:pt x="61" y="77"/>
                  <a:pt x="61" y="77"/>
                  <a:pt x="61" y="77"/>
                </a:cubicBezTo>
                <a:cubicBezTo>
                  <a:pt x="66" y="77"/>
                  <a:pt x="72" y="76"/>
                  <a:pt x="77" y="75"/>
                </a:cubicBezTo>
                <a:cubicBezTo>
                  <a:pt x="78" y="70"/>
                  <a:pt x="78" y="65"/>
                  <a:pt x="79" y="60"/>
                </a:cubicBezTo>
                <a:cubicBezTo>
                  <a:pt x="61" y="60"/>
                  <a:pt x="61" y="60"/>
                  <a:pt x="61" y="60"/>
                </a:cubicBezTo>
                <a:close/>
                <a:moveTo>
                  <a:pt x="61" y="87"/>
                </a:moveTo>
                <a:cubicBezTo>
                  <a:pt x="61" y="100"/>
                  <a:pt x="61" y="100"/>
                  <a:pt x="61" y="100"/>
                </a:cubicBezTo>
                <a:cubicBezTo>
                  <a:pt x="65" y="98"/>
                  <a:pt x="68" y="94"/>
                  <a:pt x="71" y="89"/>
                </a:cubicBezTo>
                <a:cubicBezTo>
                  <a:pt x="72" y="88"/>
                  <a:pt x="72" y="87"/>
                  <a:pt x="73" y="85"/>
                </a:cubicBezTo>
                <a:cubicBezTo>
                  <a:pt x="69" y="86"/>
                  <a:pt x="65" y="87"/>
                  <a:pt x="61" y="87"/>
                </a:cubicBezTo>
                <a:close/>
                <a:moveTo>
                  <a:pt x="11" y="50"/>
                </a:moveTo>
                <a:cubicBezTo>
                  <a:pt x="23" y="50"/>
                  <a:pt x="23" y="50"/>
                  <a:pt x="23" y="50"/>
                </a:cubicBezTo>
                <a:cubicBezTo>
                  <a:pt x="23" y="47"/>
                  <a:pt x="24" y="43"/>
                  <a:pt x="24" y="39"/>
                </a:cubicBezTo>
                <a:cubicBezTo>
                  <a:pt x="24" y="40"/>
                  <a:pt x="23" y="40"/>
                  <a:pt x="22" y="40"/>
                </a:cubicBezTo>
                <a:cubicBezTo>
                  <a:pt x="17" y="43"/>
                  <a:pt x="13" y="47"/>
                  <a:pt x="11" y="50"/>
                </a:cubicBezTo>
                <a:close/>
                <a:moveTo>
                  <a:pt x="88" y="50"/>
                </a:moveTo>
                <a:cubicBezTo>
                  <a:pt x="100" y="50"/>
                  <a:pt x="100" y="50"/>
                  <a:pt x="100" y="50"/>
                </a:cubicBezTo>
                <a:cubicBezTo>
                  <a:pt x="99" y="47"/>
                  <a:pt x="95" y="43"/>
                  <a:pt x="89" y="40"/>
                </a:cubicBezTo>
                <a:cubicBezTo>
                  <a:pt x="89" y="40"/>
                  <a:pt x="88" y="40"/>
                  <a:pt x="87" y="39"/>
                </a:cubicBezTo>
                <a:cubicBezTo>
                  <a:pt x="88" y="43"/>
                  <a:pt x="88" y="47"/>
                  <a:pt x="88" y="50"/>
                </a:cubicBezTo>
                <a:close/>
                <a:moveTo>
                  <a:pt x="100" y="60"/>
                </a:moveTo>
                <a:cubicBezTo>
                  <a:pt x="88" y="60"/>
                  <a:pt x="88" y="60"/>
                  <a:pt x="88" y="60"/>
                </a:cubicBezTo>
                <a:cubicBezTo>
                  <a:pt x="88" y="64"/>
                  <a:pt x="88" y="67"/>
                  <a:pt x="87" y="71"/>
                </a:cubicBezTo>
                <a:cubicBezTo>
                  <a:pt x="88" y="71"/>
                  <a:pt x="89" y="70"/>
                  <a:pt x="89" y="70"/>
                </a:cubicBezTo>
                <a:cubicBezTo>
                  <a:pt x="95" y="67"/>
                  <a:pt x="99" y="64"/>
                  <a:pt x="100" y="60"/>
                </a:cubicBezTo>
                <a:close/>
                <a:moveTo>
                  <a:pt x="23" y="60"/>
                </a:moveTo>
                <a:cubicBezTo>
                  <a:pt x="11" y="60"/>
                  <a:pt x="11" y="60"/>
                  <a:pt x="11" y="60"/>
                </a:cubicBezTo>
                <a:cubicBezTo>
                  <a:pt x="13" y="64"/>
                  <a:pt x="17" y="67"/>
                  <a:pt x="22" y="70"/>
                </a:cubicBezTo>
                <a:cubicBezTo>
                  <a:pt x="23" y="70"/>
                  <a:pt x="24" y="71"/>
                  <a:pt x="24" y="71"/>
                </a:cubicBezTo>
                <a:cubicBezTo>
                  <a:pt x="24" y="67"/>
                  <a:pt x="23" y="64"/>
                  <a:pt x="23" y="60"/>
                </a:cubicBezTo>
                <a:close/>
                <a:moveTo>
                  <a:pt x="96" y="77"/>
                </a:moveTo>
                <a:cubicBezTo>
                  <a:pt x="95" y="78"/>
                  <a:pt x="95" y="78"/>
                  <a:pt x="94" y="78"/>
                </a:cubicBezTo>
                <a:cubicBezTo>
                  <a:pt x="91" y="80"/>
                  <a:pt x="88" y="81"/>
                  <a:pt x="84" y="82"/>
                </a:cubicBezTo>
                <a:cubicBezTo>
                  <a:pt x="83" y="86"/>
                  <a:pt x="81" y="90"/>
                  <a:pt x="80" y="93"/>
                </a:cubicBezTo>
                <a:cubicBezTo>
                  <a:pt x="79" y="94"/>
                  <a:pt x="79" y="94"/>
                  <a:pt x="79" y="95"/>
                </a:cubicBezTo>
                <a:cubicBezTo>
                  <a:pt x="82" y="93"/>
                  <a:pt x="85" y="90"/>
                  <a:pt x="88" y="88"/>
                </a:cubicBezTo>
                <a:cubicBezTo>
                  <a:pt x="91" y="85"/>
                  <a:pt x="94" y="81"/>
                  <a:pt x="96" y="77"/>
                </a:cubicBezTo>
                <a:close/>
                <a:moveTo>
                  <a:pt x="27" y="82"/>
                </a:moveTo>
                <a:cubicBezTo>
                  <a:pt x="24" y="81"/>
                  <a:pt x="20" y="80"/>
                  <a:pt x="18" y="78"/>
                </a:cubicBezTo>
                <a:cubicBezTo>
                  <a:pt x="17" y="78"/>
                  <a:pt x="16" y="78"/>
                  <a:pt x="15" y="77"/>
                </a:cubicBezTo>
                <a:cubicBezTo>
                  <a:pt x="18" y="81"/>
                  <a:pt x="20" y="85"/>
                  <a:pt x="23" y="88"/>
                </a:cubicBezTo>
                <a:cubicBezTo>
                  <a:pt x="26" y="90"/>
                  <a:pt x="29" y="93"/>
                  <a:pt x="33" y="95"/>
                </a:cubicBezTo>
                <a:cubicBezTo>
                  <a:pt x="32" y="94"/>
                  <a:pt x="32" y="94"/>
                  <a:pt x="32" y="93"/>
                </a:cubicBezTo>
                <a:cubicBezTo>
                  <a:pt x="30" y="90"/>
                  <a:pt x="28" y="86"/>
                  <a:pt x="27" y="82"/>
                </a:cubicBezTo>
                <a:close/>
                <a:moveTo>
                  <a:pt x="15" y="33"/>
                </a:moveTo>
                <a:cubicBezTo>
                  <a:pt x="16" y="33"/>
                  <a:pt x="17" y="32"/>
                  <a:pt x="18" y="32"/>
                </a:cubicBezTo>
                <a:cubicBezTo>
                  <a:pt x="20" y="30"/>
                  <a:pt x="24" y="29"/>
                  <a:pt x="27" y="28"/>
                </a:cubicBezTo>
                <a:cubicBezTo>
                  <a:pt x="28" y="24"/>
                  <a:pt x="30" y="20"/>
                  <a:pt x="32" y="17"/>
                </a:cubicBezTo>
                <a:cubicBezTo>
                  <a:pt x="32" y="17"/>
                  <a:pt x="32" y="16"/>
                  <a:pt x="33" y="16"/>
                </a:cubicBezTo>
                <a:cubicBezTo>
                  <a:pt x="29" y="18"/>
                  <a:pt x="26" y="20"/>
                  <a:pt x="23" y="23"/>
                </a:cubicBezTo>
                <a:cubicBezTo>
                  <a:pt x="20" y="26"/>
                  <a:pt x="18" y="29"/>
                  <a:pt x="15" y="33"/>
                </a:cubicBezTo>
                <a:close/>
                <a:moveTo>
                  <a:pt x="84" y="28"/>
                </a:moveTo>
                <a:cubicBezTo>
                  <a:pt x="88" y="29"/>
                  <a:pt x="91" y="30"/>
                  <a:pt x="94" y="32"/>
                </a:cubicBezTo>
                <a:cubicBezTo>
                  <a:pt x="95" y="32"/>
                  <a:pt x="95" y="33"/>
                  <a:pt x="96" y="33"/>
                </a:cubicBezTo>
                <a:cubicBezTo>
                  <a:pt x="94" y="29"/>
                  <a:pt x="91" y="26"/>
                  <a:pt x="88" y="23"/>
                </a:cubicBezTo>
                <a:cubicBezTo>
                  <a:pt x="85" y="20"/>
                  <a:pt x="82" y="18"/>
                  <a:pt x="79" y="16"/>
                </a:cubicBezTo>
                <a:cubicBezTo>
                  <a:pt x="79" y="16"/>
                  <a:pt x="79" y="17"/>
                  <a:pt x="80" y="17"/>
                </a:cubicBezTo>
                <a:cubicBezTo>
                  <a:pt x="81" y="20"/>
                  <a:pt x="83" y="24"/>
                  <a:pt x="84" y="28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H="1">
            <a:off x="4362496" y="5185660"/>
            <a:ext cx="908728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>
            <a:off x="6118543" y="5185660"/>
            <a:ext cx="1756048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 flipV="1">
            <a:off x="6101402" y="3472461"/>
            <a:ext cx="0" cy="654844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H="1" flipV="1">
            <a:off x="4912508" y="3912538"/>
            <a:ext cx="494998" cy="363089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7" name="Connector 7"/>
          <p:cNvCxnSpPr/>
          <p:nvPr/>
        </p:nvCxnSpPr>
        <p:spPr>
          <a:xfrm flipV="1">
            <a:off x="6740069" y="3998248"/>
            <a:ext cx="501771" cy="242369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3160139" y="4638125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820875" y="2921071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594450" y="2268841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192587" y="2921071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339" y="4638125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378325" y="4638125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工作单位：某市第一人民医院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1766" y="2377910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年龄：32岁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07262" y="1101076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姓名：张晓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445647" y="2446258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性别：女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210378" y="4554638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职务：主管护师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基本信息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5654863" y="2517610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272801" y="3169840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901089" y="3169840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3240353" y="4886894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8077553" y="4886894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在某市第一人民医院从事护理工作，先后在内科、外科、急诊科等多个科室工作。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2010年至今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8208" r="1820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2015年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2018年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750" r="167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担任主管护师，负责指导年轻护士的临床护理工作。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参与医院护理质量改进项目，提高护理服务质量。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工作经历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荣获医院“优秀护士”称号。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2015年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被评为“省级优秀护理人员”。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2016年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参与的护理质量改进项目获得医院创新成果奖。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2018年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荣誉与成就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护理服务理念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始终将患者的需求放在首位，积极满足患者的期望和要求。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7583" r="17583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患者需求为导向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注重患者的就医体验，提供舒适、安全、温馨的护理服务。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关注患者体验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7667" r="17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对患者提出的问题或需求，及时给予回应和解决，确保患者满意度。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及时响应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患者至上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991" b="299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专业素养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专业知识储备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具备扎实的护理专业知识和技能，能够为患者提供专业、高效的护理服务。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规范操作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严格遵守护理操作规范和流程，确保患者的安全和治疗效果。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团队协作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具备良好的团队协作精神，与医生、药师等医疗团队成员密切配合，共同为患者提供优质的医疗服务。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参加培训和交流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积极参加各类护理培训和学术交流活动，提升自己的专业水平和综合素质。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不断更新知识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关注护理领域的新进展、新技术和新理念，不断学习和掌握新知识。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分享经验与成果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与其他护理人员分享自己的经验和成果，共同促进护理事业的发展和进步。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持续学习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护理服务经验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https://d.book118.com/318006014010006045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6B73"/>
      </a:accent1>
      <a:accent2>
        <a:srgbClr val="269B8D"/>
      </a:accent2>
      <a:accent3>
        <a:srgbClr val="00657D"/>
      </a:accent3>
      <a:accent4>
        <a:srgbClr val="3B9474"/>
      </a:accent4>
      <a:accent5>
        <a:srgbClr val="6479E6"/>
      </a:accent5>
      <a:accent6>
        <a:srgbClr val="169EA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2024-09-25T10:32:25.979</cp:lastPrinted>
  <dcterms:created xsi:type="dcterms:W3CDTF">2024-09-25T02:32:26Z</dcterms:created>
  <dcterms:modified xsi:type="dcterms:W3CDTF">2024-09-25T02:32:28Z</dcterms:modified>
</cp:coreProperties>
</file>