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E736E-95B5-42DC-84E1-06A9AA449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19842-006A-415C-9B18-EC42CFF6C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8485D-336B-47D0-9E01-BD1FE99A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43592-15A8-41BC-BAC3-5F0E2E17D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BB270-5066-4524-9BC1-7DDDB1BA4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A9EFD8-D681-432D-B6FA-3E58D1F8E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14C81-350E-4D58-96A9-3CAFEF39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DFFC4-F8DF-4392-ADDF-ED974F90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2BB42-30D7-4424-B0C9-F7050176F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79497-689D-42DB-B9F8-F2841723F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3A6F6-ADE4-4A83-88CC-0510EA644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710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水泥行业2024年公司转型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转型背景与必要性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转型战略规划与目标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组织架构与流程优化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技术创新与智能化升级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绿色发展与环保举措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市场营销与品牌建设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人力资源管理与培训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转型背景与必要性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水泥行业现状及发展趋势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产能过剩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当前水泥行业面临严重的产能过剩问题，市场竞争激烈，价格战频发。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环保压力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随着环保政策的日益严格，水泥行业需要加大环保投入，降低污染排放。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水泥行业正朝着智能化、数字化方向发展，提高生产效率和降低成本。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公司面临市场份额下降、利润空间压缩、技术更新滞后等挑战。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国家推动水泥行业整合和绿色发展，为公司提供了兼并重组、技术升级等机遇。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公司当前面临的挑战与机遇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转型对公司长远发展的意义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转型有助于公司降低能耗、减少排放、提高资源利用效率，实现绿色可持续发展。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拓展新的增长点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转型可以为公司带来新的业务领域和增长点，提高盈利能力和抗风险能力。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通过转型，公司可以优化产业结构、提高技术水平和管理效率，从而提升市场竞争力。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转型战略规划与目标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市场导向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紧密关注市场动态，以市场需求为导向，调整产品结构和营销策略，提高市场竞争力。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强化科技研发，提升自主创新能力，形成具有自主知识产权的核心技术和产品，增强企业核心竞争力。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可持续性发展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转型战略需符合环保、节能、低碳等可持续性发展趋势，推动企业向绿色、循环、低碳方向发展。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制定转型战略的原则和指导思想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430" r="214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225" r="42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明确转型后的市场定位和发展方向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高端市场定位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转型后，企业应瞄准高端市场，提供高品质、高附加值的水泥产品，满足高端客户需求。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多元化发展方向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在保持水泥主业竞争优势的同时，积极向相关多元化领域拓展，如混凝土、骨料、装配式建筑等，形成多元化产业格局。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智能化、数字化发展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利用大数据、人工智能等先进技术，推动企业智能化、数字化改造升级，提高生产效率和管理水平。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短期目标（1-2年）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实现生产线的智能化改造，提高生产效率和产品质量；拓展高端市场和多元化业务领域，提升市场份额和盈利能力。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中期目标（3-5年）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形成具有自主知识产权的核心技术和产品体系，显著增强企业核心竞争力；在多元化领域取得重要突破，形成多个新的增长点。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长期目标（5年以上）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实现企业全面绿色化、循环化、低碳化发展，成为行业内的领军企业；在国际市场上取得重要突破，提升企业国际竞争力。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设定短期、中期和长期的转型目标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组织架构与流程优化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专业化分工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根据转型需要，调整部门职能和人员配置，强化专业能力和技术优势。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减少管理层级，加速决策过程，提高对市场变化的响应速度。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打破部门壁垒，促进信息共享和资源整合，形成协同作战能力。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调整组织架构以适应转型需求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全面梳理现有业务流程，识别瓶颈和问题，提出优化建议。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以客户需求为导向，重新设计业务流程，提高服务质量和效率。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利用先进的信息技术，实现流程自动化、智能化，降低运营成本。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优化内部流程，提高运营效率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明确团队使命和目标，激发团队成员的归属感和责任感。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培训与激励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建立有效的沟通机制，促进团队成员之间的交流和协作。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提供系统的培训和激励机制，提升团队成员的专业素质和工作积极性。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构建高效协作的团队文化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技术创新与智能化升级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https://d.book118.com/318007106126006026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2024-09-04T07:59:05.191</cp:lastPrinted>
  <dcterms:created xsi:type="dcterms:W3CDTF">2024-09-03T23:59:05Z</dcterms:created>
  <dcterms:modified xsi:type="dcterms:W3CDTF">2024-09-03T23:59:07Z</dcterms:modified>
</cp:coreProperties>
</file>