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ADD54-9F5F-43EA-90C7-9F1AD0AE7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E8C96-94C9-4E7D-906D-C4425D78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03C90-9FB7-4681-B0B0-0DA55CD1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0B9EA-DD0A-4490-B7C4-1F7E6B48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0C6EA-744C-44F9-9C55-CA401D80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26B3D-A298-47FC-9428-A6FA3AC4B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A3B46-575C-43E2-8B89-DC6E5A716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DED5B-638D-4F51-893D-ED127842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607B5-FBE8-4C39-8CAF-D17AA4BD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01BDF-A31F-4BFB-8586-0E27D1C1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9CACE-8B17-4823-94AB-E75615333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714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制作教程课程\n## 1.护理PPT制作的基本概念与原则\n### 1.1护理PPT制作的重要性及目的\n### 1.2护理PPT制作的基本原则与方法\n### 1.3护理PPT制作的技巧与注意事项\n## 2.护理PPT制作的布局与排版\n### 2.1护理PPT布局的基本要素与原则\n### 2.2护理PPT排版的技巧与方法\n### 2.3护理PPT页面设计的注意事项\n## 3.护理PPT制作的图片与图表应用\n### 3.1护理PPT图片的选择与处理\n### 3.2护理PPT图表的类型与选择\n### 3.3护理PPT图片与图表的布局与排版\n## 4.护理PPT制作的文字与字体\n### 4.1护理PPT文字的重要性及原则\n### 4.2护理PPT字体的选择与搭配\n### 4.3护理PPT文字排版的方法与技巧\n## 5.护理PPT制作的动画与过渡效果\n### 5.1护理PPT动画的制作与运用\n### 5.2护理PPT过渡效果的选择与使用\n### 5.3护理PPT动画与过渡效果的搭配与优化\n## 6.护理PPT制作的声音与视频应用\n### 6.1护理PPT声音的选择与处理\n### 6.2护理PPT视频的插入与编辑\n### 6.3护理PPT声音与视频的搭配与优化\n## 7.护理PPT制作的实用技巧与案例分享\n### 7.1护理PPT制作的实用技巧与方法\n### 7.2护理PPT制作案例分析与分享\n### 7.3护理PPT制作的持续改进与学习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护理PPT制作教程课程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护理PPT制作的基本概念与原则</a:t>
            </a:r>
            <a:endParaRPr/>
          </a:p>
        </p:txBody>
      </p:sp>
      <p:sp>
        <p:nvSpPr>
          <p:cNvPr id="1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提高护理团队协作能力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护理PPT制作的重要性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护理PPT制作的目的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提高护理管理的水平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护理PPT制作的意义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护理PPT制作的重要性及目的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护理PPT制作的基本原则</a:t>
                </a:r>
                <a:endParaRPr/>
              </a:p>
            </p:txBody>
          </p:sp>
          <p:sp>
            <p:nvSpPr>
              <p:cNvPr id="2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以观众为中心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</a:t>
                </a:r>
                <a:endParaRPr/>
              </a:p>
            </p:txBody>
          </p:sp>
        </p:grpSp>
        <p:grpSp>
          <p:nvGrpSpPr>
            <p:cNvPr id="27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护理PPT制作的方法</a:t>
                </a:r>
                <a:endParaRPr/>
              </a:p>
            </p:txBody>
          </p:sp>
          <p:sp>
            <p:nvSpPr>
              <p:cNvPr id="2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明确PPT目标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设计PPT结构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制作高质量的PPT</a:t>
                </a:r>
                <a:endParaRPr/>
              </a:p>
            </p:txBody>
          </p:sp>
        </p:grpSp>
        <p:grpSp>
          <p:nvGrpSpPr>
            <p:cNvPr id="27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护理PPT制作的技巧</a:t>
                </a:r>
                <a:endParaRPr/>
              </a:p>
            </p:txBody>
          </p:sp>
          <p:sp>
            <p:nvSpPr>
              <p:cNvPr id="2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视觉元素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吸引观众注意力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合理布局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排版</a:t>
                </a:r>
                <a:endParaRPr/>
              </a:p>
            </p:txBody>
          </p:sp>
        </p:grpSp>
      </p:grpSp>
      <p:pic>
        <p:nvPicPr>
          <p:cNvPr id="28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护理PPT制作的基本原则与方法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护理PPT制作的技巧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主题色彩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过渡效果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视频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护理PPT制作的注意事项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，避免冗长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，提高观众体验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护理PPT制作的技巧与注意事项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护理PPT制作的布局与排版</a:t>
            </a:r>
            <a:endParaRPr/>
          </a:p>
        </p:txBody>
      </p:sp>
      <p:sp>
        <p:nvSpPr>
          <p:cNvPr id="30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0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护理PPT布局的基本要素</a:t>
                </a:r>
                <a:endParaRPr/>
              </a:p>
            </p:txBody>
          </p:sp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：简洁明了地概括PPT内容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：方便观众快速浏览PPT内容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：详细阐述PPT内容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：辅助说明PPT内容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：展示数据和信息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护理PPT布局的原则</a:t>
                </a:r>
                <a:endParaRPr/>
              </a:p>
            </p:txBody>
          </p:sp>
          <p:sp>
            <p:nvSpPr>
              <p:cNvPr id="3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：保持布局风格和内容的一致性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：合理安排PPT元素，避免拥挤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：减少不必要的元素，提高观众体验</a:t>
                </a:r>
                <a:endParaRPr/>
              </a:p>
            </p:txBody>
          </p:sp>
          <p:sp>
            <p:nvSpPr>
              <p:cNvPr id="3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护理PPT布局的基本要素与原则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护理PPT排版的技巧与方法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护理PPT排版的技巧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辅助排版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字体大小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的排版方式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护理PPT排版的方法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：简洁明了地展示PPT主题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：合理安排正文内容，避免冗长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：选择高质量的图片，辅助说明内容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：使用清晰的图表，展示数据和信息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护理PPT页面设计的注意事项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4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护理PPT页面设计的注意事项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页面风格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的一致性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合理安排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空白区域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，避免拥挤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视觉效果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，提高观众体验</a:t>
            </a:r>
            <a:endParaRPr/>
          </a:p>
        </p:txBody>
      </p:sp>
      <p:cxnSp>
        <p:nvCxnSpPr>
          <p:cNvPr id="34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护理PPT制作的图片与图表应用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护理PPT图片的选择与处理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护理PPT图片的选择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与内容相关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易于理解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的图片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护理PPT图片的处理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图片大小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裁剪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多余部分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图片亮度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对比度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护理PPT图表的类型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柱状图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：用于展示数据对比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折线图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：用于展示数据趋势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饼图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：用于展示数据占比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散点图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：用于展示数据关系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护理PPT图表的选择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与数据类型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相匹配的图表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美观大方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的图表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护理PPT图表的类型与选择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护理PPT图片与图表的布局与排版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护理PPT图片与图表的布局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的视觉效果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护理PPT图片与图表的排版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辅助排版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的大小一致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的排版方式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护理PPT制作的文字与字体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护理PPT文字的重要性及原则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护理PPT文字的重要性   -传递护理知识和技能
  -促进护理学术交流
  -提高护理服务质量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护理PPT文字的原则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文字简洁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，避免冗长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逻辑清晰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，避免混乱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语言表达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，提高观众体验</a:t>
            </a:r>
            <a:endParaRPr/>
          </a:p>
        </p:txBody>
      </p:sp>
      <p:cxnSp>
        <p:nvCxnSpPr>
          <p:cNvPr id="6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https://d.book118.com/318007142127006037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护理PPT制作教程课程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2024-09-17T21:21:10.302</cp:lastPrinted>
  <dcterms:created xsi:type="dcterms:W3CDTF">2024-09-17T13:21:10Z</dcterms:created>
  <dcterms:modified xsi:type="dcterms:W3CDTF">2024-09-17T13:21:12Z</dcterms:modified>
</cp:coreProperties>
</file>