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A09EE-7886-4725-A626-D977CC95E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1F9D7-C297-4BCE-B715-E387697B1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B61A3-A09F-4020-A34C-407576BC2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5AA0C-5979-4B9C-AE25-4C9E11309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18342-7476-4B5C-8900-F5C31CACD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54394B-D329-49B2-8866-0E9856E74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C8459-D134-41A3-9022-7A0A1D36B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571C4-D29A-468A-8CA5-D9EC67D0A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646E2-395D-404B-B963-71B08CC2B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3B4F7-A8BA-4AE5-B145-A63012E08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A653F-206E-4B6F-A4FF-2F2D424A4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0016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个人在历史中的作用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目录</a:t>
              </a:r>
              <a:endParaRPr lang="en-US" sz="607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个人与历史的关系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个人在历史中的表现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个人在历史中的局限性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如何发挥个人在历史中的作用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历史不仅是国家和社会的演变记录，也是个人经历、选择和行动的结果。个人在历史中发挥着重要作用，他们的决策、创新和行动塑造了历史的走向。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传统历史学往往关注宏观的社会、政治和经济力量，而忽视个人在历史进程中的作用。这种观点无法全面解释历史的复杂性和多样性。</a:t>
            </a:r>
            <a:endParaRPr lang="en-US" sz="1100"/>
          </a:p>
          <a:p>
            <a:endParaRPr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个人在历史进程中的重要性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忽视个人作用的传统观点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主题的提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弥补传统历史学的不足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通过关注个人在历史中的作用，可以弥补传统历史学在解释历史进程中的不足，提供更加全面和深入的历史分析。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启发个人在历史中发挥作用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了解个人在历史中的作用，可以启发人们在当代社会中积极发挥作用，推动社会进步和发展。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揭示个人在历史中的作用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本研究旨在揭示个人在历史进程中的重要作用，探讨他们的决策、行动和创新如何影响历史的走向。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研究的目的和意义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个人与历史的关系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667" b="296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个人作为历史事件的见证者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个人通过亲身经历和见证历史事件，为历史提供了第一手的资料和证据。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个人作为历史变革的推动者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个人的思想、行动和决策往往能够推动历史的变革和进步。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个人作为历史文化的传承者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个人通过传承历史文化，使得历史得以延续和发展。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个人是历史的参与者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个人的创新和发明对历史进步的影响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个人的创新和发明往往能够推动历史的进步和发展。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个人的思想和行动对历史进程的影响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个人的思想和行动往往能够影响历史的进程和发展方向。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个人的决策对历史事件的影响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个人的决策往往能够改变历史事件的走向和结果。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个人对历史的影响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历史对个人行为的影响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历史事件和社会环境往往能够影响个人的行为和决策。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历史对个人思想的影响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历史背景和文化传统往往能够影响个人的思想和观念。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历史对个人命运的影响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历史的变革和动荡往往能够改变个人的命运和人生轨迹。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历史对个人的影响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个人在历史中的表现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决策和指挥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领袖人物通常具有高超的决策和指挥能力，能够在关键时刻做出正确的决策，并有效地指挥和组织群众，推动历史进程的发展。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代表和象征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领袖人物往往是一个时代或民族的代表和象征，他们的言行和决策能够影响整个时代或民族的思想和行动。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引领和启示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领袖人物的思想和行动往往具有前瞻性和启示性，能够引领群众走向新的历史阶段，推动社会进步和发展。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领袖人物的作用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625" b="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英雄人物通常具有非凡的勇气和牺牲精神，能够在关键时刻挺身而出，为保卫国家、民族或社会利益而英勇斗争。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勇气和牺牲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英雄人物的事迹和精神能够成为人们的榜样和激励，鼓舞人们积极向上、奋发向前，推动社会进步和发展。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榜样和激励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英雄人物的精神和事迹能够得到后人的传承和弘扬，成为一个民族或社会的精神财富和文化传承的重要内容。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传承和弘扬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英雄人物的作用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https://d.book118.com/318010016035006032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2024-09-09T14:39:07.044</cp:lastPrinted>
  <dcterms:created xsi:type="dcterms:W3CDTF">2024-09-09T06:39:07Z</dcterms:created>
  <dcterms:modified xsi:type="dcterms:W3CDTF">2024-09-09T06:39:08Z</dcterms:modified>
</cp:coreProperties>
</file>