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8C3A7-9CBB-43C7-BE5D-C259FA11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CADD1-42C3-4DE2-B56B-2E139E33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DF01-9A15-493B-86B9-726A0055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52EBB-93D0-4CBD-821A-983D6D82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01A3F-B54D-4770-9B6B-CE391BB7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E37B5-E091-4D8F-8D10-A0EBEBFA3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7FBA0-8BB6-412F-ABC5-9F66FF4ED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34628-0DBB-4EDB-BA21-5DDBA3FC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57992-3A4A-4043-9FF4-6C5D4FE77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7DD3-E9FC-46C4-815D-C3B04329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A18B0-C4BE-4C49-818A-0C265945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003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智能船舶与海洋工程智能物流技术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智能物流技术在智能船舶与海洋工程中的应用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智能物流技术在智能船舶与海洋工程中的挑战与机遇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海洋工程智能物流技术需求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随着全球海洋工程领域的快速发展，对智能物流技术的需求日益迫切，以实现高效、安全、环保的物流运输。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智能船舶在智能物流中的角色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智能船舶作为智能物流技术的重要组成部分，通过集成先进的信息技术、通信技术、传感器技术等，实现船舶的智能化、自主化和网络化，为海洋工程智能物流提供有力支持。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21" r="34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智能物流技术发展概述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物联网技术在智能物流中的应用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物联网技术通过实现物品与物品、物品与人之间的信息交互，为智能物流提供全面的信息感知和处理能力，提升物流运作效率。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大数据在智能物流中的应用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大数据技术通过对海量数据的挖掘和分析，为智能物流提供决策支持，优化物流路径，降低物流成本。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人工智能在智能物流中的应用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人工智能技术通过机器学习、深度学习等方法，实现智能物流中的自动化决策和优化，提高物流智能化水平。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5G通信技术在智能物流中的应用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5G通信技术为智能物流提供高速、低时延的数据传输能力，支持实时物流信息处理和远程监控，提升智能物流的实时性和可靠性。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船舶智能化技术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船舶自动驾驶技术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通过先进的传感器、控制系统和算法，实现船舶的自动导航、避碰和靠泊等功能，提高航行安全性和效率。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智能化机舱管理系统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对船舶主机、辅机、电力系统等设备进行实时监控和故障诊断，实现远程操控和自动化管理，降低运营成本。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智能化货物管理系统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通过RFID、传感器等技术对货物进行实时跟踪和监控，实现货物的自动化装卸、盘点和报关等流程，提高物流效率。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船舶运营物联网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通过物联网技术对船舶的运营状态进行实时监控和数据采集，为船公司、货主和港口等提供全面的信息服务，促进航运业的发展。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船舶设备物联网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将船舶上的各种设备与系统通过互联网连接起来，实现设备间的信息共享和协同工作，提高设备的利用率和运营效率。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船舶安全物联网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利用物联网技术对船舶的安全状况进行实时监控和预警，及时发现和处理潜在的安全隐患，保障航行安全。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通过对船舶设备运行数据的实时监测和分析，预测设备的故障趋势和维护需求，实现预防性维护和降低运营成本。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通过对航运市场相关数据的收集和分析，为船公司、货主和投资者等提供市场趋势预测和决策支持服务。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航行数据优化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通过对大量航行数据的分析和挖掘，发现航行过程中的规律和趋势，为航线规划、气象海况预测等提供科学依据。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船舶大数据技术应用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通过传感器、雷达、摄像头等设备，实现对海洋环境、船舶状态、货物信息的实时监测和感知。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智能化感知技术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利用先进的控制算法和自动化技术，实现对船舶动力、导航、通信等系统的智能化控制。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基于大数据、人工智能等技术，对船舶运营、海洋环境、市场动态等信息进行深度分析和挖掘，为决策提供支持。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海洋工程装备智能化技术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通过RFID、传感器等物联网设备，对海洋工程装备和货物进行标识和感知，实现信息的实时采集和传输。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物联网感知技术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利用卫星通信、移动通信等网络技术，实现海洋工程装备与岸基、船舶与船舶之间的实时通信和数据交换。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物联网通信技术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基于物联网平台，开发海洋工程装备远程监控、故障诊断、智能调度等应用，提高运营效率和管理水平。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https://d.book118.com/318010033007006036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2024-09-15T03:38:24.876</cp:lastPrinted>
  <dcterms:created xsi:type="dcterms:W3CDTF">2024-09-14T19:38:24Z</dcterms:created>
  <dcterms:modified xsi:type="dcterms:W3CDTF">2024-09-14T19:38:27Z</dcterms:modified>
</cp:coreProperties>
</file>