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15404-4A58-4732-9480-91654B912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E690A-9933-430E-9A33-C4397B045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5201F-8977-4802-A00D-B3B7BB4F9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7B5E88-1B7E-4AC1-9A14-D4E7B4428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2F0ADF-946C-4DDF-A8A7-6499E6DDC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B7B932-BA05-4645-9BAD-E24B835EF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532131-98B8-446A-9195-2C6231447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AE68BA-F47D-47FE-A3DD-D6FB7056E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C7E40A-B3A4-4C07-816B-A6711EB5A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0A8DC-F2D4-49EB-A413-544822E0E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9AD50-46B1-4E97-8D27-B2EB10E41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10075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安全管理的改进与优化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安全管理现状分析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安全管理改进方案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安全管理优化措施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改进与优化效果评估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" b="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636" b="86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133" b="81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提高组织整体安全性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通过改进和优化安全管理流程，降低事故发生的概率，保障员工和财产安全。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适应法规要求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遵循国家和行业相关法规标准，确保组织合规经营。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提升组织声誉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强化安全管理，有利于提升组织形象和声誉，增强客户信任。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评估当前安全管理的有效性及存在的问题。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安全管理现状分析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提出针对性的安全管理改进和优化建议。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改进与优化方案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阐述改进和优化方案的实施计划和预期成果。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实施计划与预期成果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企业已建立一系列安全管理制度，包括安全生产责任制、安全检查制度、事故应急预案等。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大部分员工能够遵守安全管理制度，但在实际操作中仍存在一些不规范行为。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现有安全管理制度及执行情况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部分员工对安全生产的重要性认识不足，缺乏安全意识和自我保护能力。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安全意识不强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333" b="3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安全检查不严格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667" r="8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企业安全培训不够系统、全面，导致员工安全知识掌握不够，无法有效应对突发事件。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安全检查存在走过场、形式化的问题，未能及时发现和消除安全隐患。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员工参与度不高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员工对安全管理的参与度不高，缺乏主动参与安全管理的意识和行动，使得安全管理措施难以得到有效执行。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管理层重视程度不够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企业管理层对安全生产的重视程度不够，未能将安全管理纳入企业战略发展的重要组成部分。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安全投入不足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企业在安全方面的投入不足，包括安全设施、安全培训、安全人员配备等方面，导致安全管理水平无法得到有效提升。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安全管理改进方案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优化安全管理流程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明确安全管理工作的流程，包括风险识别、评估、控制等环节，提高工作效率和准确性。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强化制度执行力度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加强对安全管理制度的宣传和培训，提高员工的安全意识和执行力。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建立全面的安全管理制度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包括安全责任制度、安全检查制度、事故报告制度等，确保各项安全工作有章可循。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完善安全管理制度和流程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举办安全知识竞赛活动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通过竞赛形式激发员工学习安全知识的兴趣，提高员工的安全知识水平。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加强安全宣传和教育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通过宣传栏、标语、安全手册等多种形式，加强对员工的安全宣传和教育，提高员工的安全意识。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开展定期的安全培训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针对不同岗位和工种，开展相应的安全培训，提高员工的安全技能和意识。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加强安全培训和意识提升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定期对设备、设施、作业环境等进行安全检查，及时发现和消除安全隐患。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加强日常安全检查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针对重点部位、关键环节和突出问题，开展专项隐患排查，确保各项安全措施得到有效落实。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开展专项隐患排查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对排查出的安全隐患进行及时整改，并建立隐患整改台账，确保整改措施得到有效执行。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建立隐患整改机制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强化安全检查和隐患排查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https://d.book118.com/318010075006006035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2024-09-13T16:57:26.722</cp:lastPrinted>
  <dcterms:created xsi:type="dcterms:W3CDTF">2024-09-13T08:57:26Z</dcterms:created>
  <dcterms:modified xsi:type="dcterms:W3CDTF">2024-09-13T08:57:28Z</dcterms:modified>
</cp:coreProperties>
</file>