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1322C-B299-48F3-A53C-B82CEF693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D6B73-79D9-4EE7-8F20-4EF9327DC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A4A96-C71D-4DB8-BDF5-00BA30CD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B0E13-6D65-4773-BBB4-17C203C14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C5788-A300-445E-A801-3C492886E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72A03A-B706-4702-8098-97F50F72D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A0846-8384-40A1-8AB5-C4500E7D6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E2912-9C4F-4985-8EC1-45FD66979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A3B61-DC95-4F38-B1B8-C4F3B5F0A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537A8-3191-4E50-93B9-0BD791292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2790B-2AE7-471D-AEBD-1AFC43B0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010502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危化品运输安全资料和信息管理标准说明手册解析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手册概述与背景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危化品安全资料要求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信息管理标准解析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监管与责任落实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手册编制目的和意义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通过加强安全资料和信息管理，有助于提高危化品运输行业的整体安全水平，促进行业的健康发展。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促进危化品运输行业的健康发展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通过手册的编制，强调危化品运输过程中安全资料和信息管理的必要性，提高相关人员的重视程度。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明确危化品运输安全资料和信息管理的重要性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手册提供了详细的操作指南和管理要求，有助于规范相关人员的行为，确保危化品运输过程中的安全。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规范危化品运输安全资料和信息管理行为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行业规模不断扩大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随着化工产业的快速发展，危化品运输行业规模不断扩大，对安全管理的需求也日益增长。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安全事故频发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近年来，危化品运输过程中安全事故频发，给人民群众的生命财产安全带来严重威胁。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信息管理不规范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当前，危化品运输行业的信息管理存在不规范、不统一等问题，给安全管理带来诸多不便。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降低安全事故风险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信息管理有助于及时发现和纠正运输过程中的安全隐患，降低安全事故的发生风险。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促进应急响应能力提升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在发生安全事故时，信息管理可以为应急响应提供准确的数据支持，提高应急响应的效率和准确性。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提高安全管理效率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通过信息管理，可以实现对危化品运输全过程的实时监控和数据分析，提高安全管理效率。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信息管理在危化品运输中作用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危化品安全资料要求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危化品分类与标识规范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根据危化品的物理性质、化学性质以及潜在的危险程度，将其分为不同的类别，如爆炸品、压缩气体和液化气体、易燃液体、易燃固体等。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危化品的标识应清晰、醒目，包括品名、危险性类别、危险标志、安全警示语等，以便于识别和管理。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MSDS概述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编制要点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安全技术说明书（MSDS）编制要点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SDS应包括危化品的名称、成分、危险性概述、急救措施、消防措施、泄漏应急处理、操作处置与储存、接触控制/个体防护、理化特性、稳定性和反应性、毒理学资料、生态学资料、废弃处置、运输信息以及法规信息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MSDS是一份详细描述危化品物理和化学性质、危险性、安全防护措施等信息的文件，对于危化品的运输和使用具有重要意义。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包装要求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警示标志要求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包装、标签及警示标志要求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危化品的包装应符合相关法规和标准的要求，确保在运输和储存过程中不会对人员和环境造成危害。包装材料应具有足够的强度和稳定性，能够防止泄漏和破损。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危化品的标签应贴在包装的显眼位置，包括品名、危险性类别、危险标志等信息。标签应清晰、耐久，确保在运输和使用过程中易于识别。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对于具有特殊危险性的危化品，还应在包装上设置相应的警示标志，如易燃、易爆、有毒等标志，以提醒相关人员注意采取相应的防护措施。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信息管理标准解析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明确危化品运输过程中需要采集的信息内容，包括危化品种类、数量、包装方式、运输工具、驾驶员资质等。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信息采集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建立统一的信息存储标准，确保信息的安全性和可追溯性，同时方便后续的信息分析和利用。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信息存储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规定信息传递的方式和时限，确保相关部门和人员能够及时获取危化品运输的最新信息，以便做出快速响应。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信息采集、存储与传递流程规范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数据共享机制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建立数据共享机制，明确数据共享的范围、方式和责任，打破信息壁垒，促进相关部门之间的协同合作。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加强信息安全保障措施，确保电子信息平台和数据共享过程的安全性，防止信息泄露和非法访问。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电子信息平台建设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推动建立危化品运输的电子信息平台，实现信息的实时更新和共享，提高信息管理的效率和准确性。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电子信息平台建设与数据共享机制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https://d.book118.com/318010105021006040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2024-09-18T07:55:54.909</cp:lastPrinted>
  <dcterms:created xsi:type="dcterms:W3CDTF">2024-09-17T23:55:54Z</dcterms:created>
  <dcterms:modified xsi:type="dcterms:W3CDTF">2024-09-17T23:55:57Z</dcterms:modified>
</cp:coreProperties>
</file>