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7BBF8-0B3F-4B1A-B132-4CDB8AC9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04B0-0056-4985-A6B9-66A5053D5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DAA00-D9CC-4B70-A57E-3D25BD0B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4AEB9-FE6A-427F-B0F5-7FC92375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84BECA-2B72-4577-9778-DA459D420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1BC70-2C1D-4B6A-93CA-BD27D71A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2A5D4-F8FE-44F8-9BF8-44165507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CE6FC-DBDA-4F23-AD52-2A184CCC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DCC5D-CB19-404A-9A98-21EDB518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B32E3-E617-441F-A60D-EDD8CF933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44BF3-C9CF-46FE-A3A2-33EA272C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0124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(环境监测)环境监测管理和质量保证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现场监测质量控制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数据评价与报告编制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环境监测是对环境中各种物质的含量、排放量进行检测和测量的过程，旨在评估环境质量状况及其变化趋势。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通过环境监测，可以及时了解环境质量状况，发现污染源和污染物，为环境管理、规划和保护提供科学依据。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环境监测的对象包括大气、水、土壤、生物等环境要素，以及噪声、振动、辐射等物理因素。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环境监测的范围涉及从污染源到环境受体的全过程，包括污染物的排放、迁移、转化和归宿等。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在污染源或环境受体现场进行实时监测，获取第一手数据。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利用卫星、飞机等遥感平台获取大范围的环境信息，进行宏观分析和评估。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采集环境样品后，在实验室内进行分析测试，得出污染物的种类和含量。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利用生物个体、种群或群落对环境变化的反应来评估环境质量状况。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国家设立专门的环境监测管理机构，负责制定全国性的环境监测政策、标准和规范，并监督其实施。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国家级管理体制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地方各级政府设立相应的环境监测管理机构，负责组织和实施本地区的环境监测工作，并接受上级管理机构的指导和监督。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地方级管理体制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国家制定了一系列环境监测相关的法律法规，如《环境保护法》、《水污染防治法》等，为环境监测工作提供了法律依据和保障。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根据环境保护和管理的需要，制定长期、中期和短期的环境监测计划，明确监测目标、任务、时间表和资源配置等。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针对具体的监测对象和项目，制定详细的监测方案，包括监测点位布设、采样方法、分析测试方法、质量保证措施等。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按照监测方案的要求，组织专业人员和设备进行实地监测，确保监测数据的准确性和可靠性。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监测计划与方案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建立数据质量控制体系，对监测数据进行质量检查和评估，确保数据的准确性和可比性。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根据监测数据和分析结果，编制环境监测报告，向政府和社会公众发布，提供环境状况和变化趋势的信息。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对监测数据进行整理、分析、统计和评估，提取有用信息，为环境管理和决策提供科学依据。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监测数据处理与报告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质量保证是环境监测的基础，通过实施质量保证措施，可以确保监测数据的准确性和可靠性，为环境管理和决策提供科学依据。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提高监测数据准确性和可靠性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质量保证体系的建立和完善，有助于提高环境监测机构的整体水平和社会公信力，推动环境监测事业的健康发展。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促进环境监测事业发展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质量保证意义及重要性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质量保证体系构建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加强对质量保证工作的监督和检查，发现问题及时整改，确保质量保证体系的有效运行。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强化质量保证监督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明确质量保证的目标、任务、责任和要求，制定详细的质量保证计划，确保各项质量保证措施得到有效实施。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制定质量保证计划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建立健全质量保证制度，包括监测人员培训、仪器设备管理、监测方法规范、数据审核等方面，确保各项质量保证工作有章可循、有据可查。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完善质量保证制度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https://d.book118.com/318010124041006034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2024-09-12T15:19:48.563</cp:lastPrinted>
  <dcterms:created xsi:type="dcterms:W3CDTF">2024-09-12T07:19:48Z</dcterms:created>
  <dcterms:modified xsi:type="dcterms:W3CDTF">2024-09-12T07:19:50Z</dcterms:modified>
</cp:coreProperties>
</file>