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9471B-D1C4-4409-8724-857B62D95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061D7-FC44-449F-AE36-2D0F59604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FFF72-2AB8-4F7A-8CA2-86C8F3370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AB6E2-14A4-4E84-954A-4A15558DF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5EBD71-7ECF-4BF2-9D98-304353656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CD801-6907-4024-AA56-6139C23F6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2341D0-54CF-49DD-AA3E-35A8C85BE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DD21D-3404-449E-9E7B-7CCEED966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18A74-FEA0-4263-8ECB-D4AAEF5C3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8FC61-8FF4-40CC-8FEA-17477F248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DDCE4-E0EE-4386-A006-B3245D056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202600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城市燃气规划与工程设计总结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城市燃气规划概述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工程设计要点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经验总结与展望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城市燃气规划概述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城市燃气需求与供应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城市燃气需求预测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根据历史数据和城市发展情况，预测未来城市燃气需求量，为规划提供依据。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燃气供应来源选择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选择可靠的燃气供应来源，包括天然气、液化石油气等，确保燃气质量和供应稳定性。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根据城市规划和燃气需求分布，合理规划燃气管道网络布局。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燃气管道网络布局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评估现有燃气输配系统的能力，确定是否需要扩容或新建输配设施。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输配能力评估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燃气输配系统规划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根据城市规划和燃气需求分布，合理规划燃气设施的规模和位置。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遵循安全、环保、经济和便利性原则，选择合适的燃气设施建设地点。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燃气设施布局与选址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设施选址原则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燃气设施规划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工程设计要点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根据城市燃气需求和供应条件，选择合适的工艺流程，确保燃气供应的可靠性和经济性。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确定工艺流程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自动化控制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在满足燃气需求的基础上，对工艺流程进行优化，降低能耗和物耗，提高生产效率。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采用自动化控制系统，实现对工艺流程的实时监控和自动调节，提高生产过程的稳定性和安全性。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工艺流程设计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根据工艺要求和生产规模，选择合适的设备型号，确保设备的性能和可靠性。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根据设备的特点和生产需要，合理配置设备数量和布局，以提高设备的利用率和生产效率。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建立设备维护和保养制度，定期对设备进行检查、保养和维修，确保设备的正常运行和使用寿命。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设备选型与配置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根据燃气输送的要求，选择合适的管道材料和规格，确保管道的强度、密封性和耐久性。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管道设计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根据燃气储存的要求，设计合理的储罐结构、材料和安全设施，确保储罐的安全性和可靠性。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储罐设计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严格按照相关标准和规范进行管道与储罐的施工，确保施工质量符合要求。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管道与储罐施工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管道与储罐设计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https://d.book118.com/318012026002006035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2024-09-13T15:25:01.864</cp:lastPrinted>
  <dcterms:created xsi:type="dcterms:W3CDTF">2024-09-13T07:25:01Z</dcterms:created>
  <dcterms:modified xsi:type="dcterms:W3CDTF">2024-09-13T07:25:03Z</dcterms:modified>
</cp:coreProperties>
</file>